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 id="2147483722" r:id="rId2"/>
    <p:sldMasterId id="2147483709" r:id="rId3"/>
    <p:sldMasterId id="2147483697" r:id="rId4"/>
    <p:sldMasterId id="2147483684" r:id="rId5"/>
    <p:sldMasterId id="2147483672" r:id="rId6"/>
  </p:sldMasterIdLst>
  <p:notesMasterIdLst>
    <p:notesMasterId r:id="rId40"/>
  </p:notesMasterIdLst>
  <p:handoutMasterIdLst>
    <p:handoutMasterId r:id="rId41"/>
  </p:handoutMasterIdLst>
  <p:sldIdLst>
    <p:sldId id="294" r:id="rId7"/>
    <p:sldId id="295" r:id="rId8"/>
    <p:sldId id="296" r:id="rId9"/>
    <p:sldId id="297" r:id="rId10"/>
    <p:sldId id="298" r:id="rId11"/>
    <p:sldId id="299" r:id="rId12"/>
    <p:sldId id="300" r:id="rId13"/>
    <p:sldId id="301" r:id="rId14"/>
    <p:sldId id="302" r:id="rId15"/>
    <p:sldId id="303" r:id="rId16"/>
    <p:sldId id="304" r:id="rId17"/>
    <p:sldId id="327" r:id="rId18"/>
    <p:sldId id="305" r:id="rId19"/>
    <p:sldId id="306" r:id="rId20"/>
    <p:sldId id="307" r:id="rId21"/>
    <p:sldId id="308" r:id="rId22"/>
    <p:sldId id="309" r:id="rId23"/>
    <p:sldId id="310" r:id="rId24"/>
    <p:sldId id="311" r:id="rId25"/>
    <p:sldId id="312" r:id="rId26"/>
    <p:sldId id="313" r:id="rId27"/>
    <p:sldId id="314" r:id="rId28"/>
    <p:sldId id="315" r:id="rId29"/>
    <p:sldId id="316" r:id="rId30"/>
    <p:sldId id="318" r:id="rId31"/>
    <p:sldId id="319" r:id="rId32"/>
    <p:sldId id="320" r:id="rId33"/>
    <p:sldId id="321" r:id="rId34"/>
    <p:sldId id="322" r:id="rId35"/>
    <p:sldId id="323" r:id="rId36"/>
    <p:sldId id="324" r:id="rId37"/>
    <p:sldId id="328" r:id="rId38"/>
    <p:sldId id="293" r:id="rId39"/>
  </p:sldIdLst>
  <p:sldSz cx="9144000" cy="5143500" type="screen16x9"/>
  <p:notesSz cx="7023100" cy="9309100"/>
  <p:embeddedFontLst>
    <p:embeddedFont>
      <p:font typeface="Ink Free" panose="03080402000500000000" pitchFamily="66" charset="0"/>
      <p:regular r:id="rId4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91">
          <p15:clr>
            <a:srgbClr val="A4A3A4"/>
          </p15:clr>
        </p15:guide>
        <p15:guide id="2" orient="horz" pos="2990">
          <p15:clr>
            <a:srgbClr val="A4A3A4"/>
          </p15:clr>
        </p15:guide>
        <p15:guide id="3" orient="horz" pos="899">
          <p15:clr>
            <a:srgbClr val="A4A3A4"/>
          </p15:clr>
        </p15:guide>
        <p15:guide id="4" orient="horz" pos="368">
          <p15:clr>
            <a:srgbClr val="A4A3A4"/>
          </p15:clr>
        </p15:guide>
        <p15:guide id="5" orient="horz" pos="684" userDrawn="1">
          <p15:clr>
            <a:srgbClr val="A4A3A4"/>
          </p15:clr>
        </p15:guide>
        <p15:guide id="6" pos="5549">
          <p15:clr>
            <a:srgbClr val="A4A3A4"/>
          </p15:clr>
        </p15:guide>
        <p15:guide id="7" pos="2882">
          <p15:clr>
            <a:srgbClr val="A4A3A4"/>
          </p15:clr>
        </p15:guide>
        <p15:guide id="8" pos="202">
          <p15:clr>
            <a:srgbClr val="A4A3A4"/>
          </p15:clr>
        </p15:guide>
        <p15:guide id="9" pos="4219">
          <p15:clr>
            <a:srgbClr val="A4A3A4"/>
          </p15:clr>
        </p15:guide>
        <p15:guide id="10" pos="3104">
          <p15:clr>
            <a:srgbClr val="A4A3A4"/>
          </p15:clr>
        </p15:guide>
        <p15:guide id="11" pos="2682">
          <p15:clr>
            <a:srgbClr val="A4A3A4"/>
          </p15:clr>
        </p15:guide>
        <p15:guide id="12" pos="99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1C"/>
    <a:srgbClr val="54585A"/>
    <a:srgbClr val="9EA2A2"/>
    <a:srgbClr val="5F6062"/>
    <a:srgbClr val="424242"/>
    <a:srgbClr val="73AFB6"/>
    <a:srgbClr val="73AF55"/>
    <a:srgbClr val="DB091C"/>
    <a:srgbClr val="00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85" autoAdjust="0"/>
    <p:restoredTop sz="94748" autoAdjust="0"/>
  </p:normalViewPr>
  <p:slideViewPr>
    <p:cSldViewPr snapToGrid="0" snapToObjects="1">
      <p:cViewPr varScale="1">
        <p:scale>
          <a:sx n="160" d="100"/>
          <a:sy n="160" d="100"/>
        </p:scale>
        <p:origin x="582" y="132"/>
      </p:cViewPr>
      <p:guideLst>
        <p:guide orient="horz" pos="3191"/>
        <p:guide orient="horz" pos="2990"/>
        <p:guide orient="horz" pos="899"/>
        <p:guide orient="horz" pos="368"/>
        <p:guide orient="horz" pos="684"/>
        <p:guide pos="5549"/>
        <p:guide pos="2882"/>
        <p:guide pos="202"/>
        <p:guide pos="4219"/>
        <p:guide pos="3104"/>
        <p:guide pos="2682"/>
        <p:guide pos="9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7" d="100"/>
          <a:sy n="97" d="100"/>
        </p:scale>
        <p:origin x="357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1.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758C1689-538F-8E40-B75C-43A8463C0CF3}" type="datetimeFigureOut">
              <a:rPr lang="en-US" smtClean="0"/>
              <a:t>10/11/2024</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5E5CFDAB-82E0-D844-A597-1375485DF7C5}" type="slidenum">
              <a:rPr lang="en-US" smtClean="0"/>
              <a:t>‹#›</a:t>
            </a:fld>
            <a:endParaRPr lang="en-US"/>
          </a:p>
        </p:txBody>
      </p:sp>
    </p:spTree>
    <p:extLst>
      <p:ext uri="{BB962C8B-B14F-4D97-AF65-F5344CB8AC3E}">
        <p14:creationId xmlns:p14="http://schemas.microsoft.com/office/powerpoint/2010/main" val="13778325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8A8CF18A-D50A-5449-86F1-896D3E722AEB}" type="datetimeFigureOut">
              <a:rPr lang="en-US" smtClean="0"/>
              <a:t>10/11/2024</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EB3DA8EE-BE46-464A-B9ED-639C808FE555}" type="slidenum">
              <a:rPr lang="en-US" smtClean="0"/>
              <a:t>‹#›</a:t>
            </a:fld>
            <a:endParaRPr lang="en-US"/>
          </a:p>
        </p:txBody>
      </p:sp>
    </p:spTree>
    <p:extLst>
      <p:ext uri="{BB962C8B-B14F-4D97-AF65-F5344CB8AC3E}">
        <p14:creationId xmlns:p14="http://schemas.microsoft.com/office/powerpoint/2010/main" val="14582758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3DA8EE-BE46-464A-B9ED-639C808FE555}" type="slidenum">
              <a:rPr lang="en-US" smtClean="0"/>
              <a:t>1</a:t>
            </a:fld>
            <a:endParaRPr lang="en-US"/>
          </a:p>
        </p:txBody>
      </p:sp>
    </p:spTree>
    <p:extLst>
      <p:ext uri="{BB962C8B-B14F-4D97-AF65-F5344CB8AC3E}">
        <p14:creationId xmlns:p14="http://schemas.microsoft.com/office/powerpoint/2010/main" val="1385034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DA8EE-BE46-464A-B9ED-639C808FE55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43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3DA8EE-BE46-464A-B9ED-639C808FE555}" type="slidenum">
              <a:rPr lang="en-US">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334353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3DA8EE-BE46-464A-B9ED-639C808FE555}" type="slidenum">
              <a:rPr lang="en-US" smtClean="0"/>
              <a:t>17</a:t>
            </a:fld>
            <a:endParaRPr lang="en-US"/>
          </a:p>
        </p:txBody>
      </p:sp>
    </p:spTree>
    <p:extLst>
      <p:ext uri="{BB962C8B-B14F-4D97-AF65-F5344CB8AC3E}">
        <p14:creationId xmlns:p14="http://schemas.microsoft.com/office/powerpoint/2010/main" val="3528205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3DA8EE-BE46-464A-B9ED-639C808FE555}" type="slidenum">
              <a:rPr lang="en-US" smtClean="0"/>
              <a:t>18</a:t>
            </a:fld>
            <a:endParaRPr lang="en-US"/>
          </a:p>
        </p:txBody>
      </p:sp>
    </p:spTree>
    <p:extLst>
      <p:ext uri="{BB962C8B-B14F-4D97-AF65-F5344CB8AC3E}">
        <p14:creationId xmlns:p14="http://schemas.microsoft.com/office/powerpoint/2010/main" val="1461389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3DA8EE-BE46-464A-B9ED-639C808FE555}" type="slidenum">
              <a:rPr lang="en-US" smtClean="0"/>
              <a:t>19</a:t>
            </a:fld>
            <a:endParaRPr lang="en-US"/>
          </a:p>
        </p:txBody>
      </p:sp>
    </p:spTree>
    <p:extLst>
      <p:ext uri="{BB962C8B-B14F-4D97-AF65-F5344CB8AC3E}">
        <p14:creationId xmlns:p14="http://schemas.microsoft.com/office/powerpoint/2010/main" val="3495053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3DA8EE-BE46-464A-B9ED-639C808FE555}" type="slidenum">
              <a:rPr lang="en-US" smtClean="0"/>
              <a:t>33</a:t>
            </a:fld>
            <a:endParaRPr lang="en-US"/>
          </a:p>
        </p:txBody>
      </p:sp>
    </p:spTree>
    <p:extLst>
      <p:ext uri="{BB962C8B-B14F-4D97-AF65-F5344CB8AC3E}">
        <p14:creationId xmlns:p14="http://schemas.microsoft.com/office/powerpoint/2010/main" val="2240277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3DA8EE-BE46-464A-B9ED-639C808FE555}"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937566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3DA8EE-BE46-464A-B9ED-639C808FE555}" type="slidenum">
              <a:rPr lang="en-US">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359213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3DA8EE-BE46-464A-B9ED-639C808FE555}"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783913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3DA8EE-BE46-464A-B9ED-639C808FE555}"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765383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3DA8EE-BE46-464A-B9ED-639C808FE555}" type="slidenum">
              <a:rPr lang="en-US">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554044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3DA8EE-BE46-464A-B9ED-639C808FE555}"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3886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DA8EE-BE46-464A-B9ED-639C808FE55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548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3DA8EE-BE46-464A-B9ED-639C808FE555}" type="slidenum">
              <a:rPr lang="en-US" smtClean="0"/>
              <a:t>13</a:t>
            </a:fld>
            <a:endParaRPr lang="en-US"/>
          </a:p>
        </p:txBody>
      </p:sp>
    </p:spTree>
    <p:extLst>
      <p:ext uri="{BB962C8B-B14F-4D97-AF65-F5344CB8AC3E}">
        <p14:creationId xmlns:p14="http://schemas.microsoft.com/office/powerpoint/2010/main" val="96478105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bwMode="black">
          <a:xfrm>
            <a:off x="-1" y="0"/>
            <a:ext cx="9144001" cy="5143500"/>
          </a:xfrm>
          <a:prstGeom prst="rect">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2">
            <a:duotone>
              <a:prstClr val="black"/>
              <a:schemeClr val="tx1">
                <a:lumMod val="65000"/>
                <a:lumOff val="35000"/>
                <a:tint val="45000"/>
                <a:satMod val="400000"/>
              </a:schemeClr>
            </a:duotone>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a:ext>
            </a:extLst>
          </a:blip>
          <a:srcRect/>
          <a:stretch/>
        </p:blipFill>
        <p:spPr>
          <a:xfrm>
            <a:off x="-1" y="0"/>
            <a:ext cx="9144000" cy="5143500"/>
          </a:xfrm>
          <a:prstGeom prst="rect">
            <a:avLst/>
          </a:prstGeom>
          <a:effectLst/>
        </p:spPr>
      </p:pic>
      <p:sp>
        <p:nvSpPr>
          <p:cNvPr id="2" name="Title 1"/>
          <p:cNvSpPr>
            <a:spLocks noGrp="1"/>
          </p:cNvSpPr>
          <p:nvPr>
            <p:ph type="ctrTitle" hasCustomPrompt="1"/>
          </p:nvPr>
        </p:nvSpPr>
        <p:spPr bwMode="white">
          <a:xfrm>
            <a:off x="0" y="954412"/>
            <a:ext cx="9144000" cy="543049"/>
          </a:xfrm>
          <a:prstGeom prst="rect">
            <a:avLst/>
          </a:prstGeom>
        </p:spPr>
        <p:txBody>
          <a:bodyPr/>
          <a:lstStyle>
            <a:lvl1pPr>
              <a:defRPr sz="5000" b="1" baseline="0">
                <a:solidFill>
                  <a:srgbClr val="FFFFFF"/>
                </a:solidFill>
                <a:effectLst/>
                <a:latin typeface="Arial"/>
                <a:cs typeface="Arial"/>
              </a:defRPr>
            </a:lvl1pPr>
          </a:lstStyle>
          <a:p>
            <a:r>
              <a:rPr lang="en-US" dirty="0"/>
              <a:t>Presentation Title Slide </a:t>
            </a:r>
            <a:br>
              <a:rPr lang="en-US" dirty="0"/>
            </a:br>
            <a:r>
              <a:rPr lang="en-US" dirty="0"/>
              <a:t>Two Line Max</a:t>
            </a:r>
          </a:p>
        </p:txBody>
      </p:sp>
      <p:sp>
        <p:nvSpPr>
          <p:cNvPr id="7" name="Subtitle 2"/>
          <p:cNvSpPr>
            <a:spLocks noGrp="1"/>
          </p:cNvSpPr>
          <p:nvPr>
            <p:ph type="subTitle" idx="1"/>
          </p:nvPr>
        </p:nvSpPr>
        <p:spPr bwMode="white">
          <a:xfrm>
            <a:off x="0" y="2500263"/>
            <a:ext cx="9144000" cy="822325"/>
          </a:xfrm>
          <a:prstGeom prst="rect">
            <a:avLst/>
          </a:prstGeom>
        </p:spPr>
        <p:txBody>
          <a:bodyPr/>
          <a:lstStyle>
            <a:lvl1pPr marL="0" indent="0" algn="ctr">
              <a:buFontTx/>
              <a:buNone/>
              <a:defRPr>
                <a:solidFill>
                  <a:schemeClr val="bg1"/>
                </a:solidFill>
              </a:defRPr>
            </a:lvl1pPr>
          </a:lstStyle>
          <a:p>
            <a:r>
              <a:rPr lang="en-US" sz="1800" dirty="0"/>
              <a:t>DEPARTMENT OR SUBTITLE</a:t>
            </a:r>
          </a:p>
          <a:p>
            <a:r>
              <a:rPr lang="en-US" sz="1800" dirty="0"/>
              <a:t>XX/XX/XX</a:t>
            </a:r>
          </a:p>
        </p:txBody>
      </p:sp>
      <p:pic>
        <p:nvPicPr>
          <p:cNvPr id="12" name="Picture 2"/>
          <p:cNvPicPr>
            <a:picLocks noChangeAspect="1" noChangeArrowheads="1"/>
          </p:cNvPicPr>
          <p:nvPr userDrawn="1"/>
        </p:nvPicPr>
        <p:blipFill>
          <a:blip r:embed="rId4"/>
          <a:srcRect/>
          <a:stretch/>
        </p:blipFill>
        <p:spPr bwMode="auto">
          <a:xfrm>
            <a:off x="3846493" y="3944337"/>
            <a:ext cx="1451011" cy="770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029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Rectangle 7"/>
          <p:cNvSpPr/>
          <p:nvPr userDrawn="1"/>
        </p:nvSpPr>
        <p:spPr bwMode="black">
          <a:xfrm>
            <a:off x="0" y="2371988"/>
            <a:ext cx="9144000" cy="2771512"/>
          </a:xfrm>
          <a:prstGeom prst="rect">
            <a:avLst/>
          </a:prstGeom>
          <a:solidFill>
            <a:srgbClr val="D600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3175" y="2333419"/>
            <a:ext cx="9144000" cy="0"/>
          </a:xfrm>
          <a:prstGeom prst="line">
            <a:avLst/>
          </a:prstGeom>
          <a:ln w="6350">
            <a:solidFill>
              <a:srgbClr val="D6001C"/>
            </a:solidFill>
          </a:ln>
          <a:effectLst/>
        </p:spPr>
        <p:style>
          <a:lnRef idx="2">
            <a:schemeClr val="accent1"/>
          </a:lnRef>
          <a:fillRef idx="0">
            <a:schemeClr val="accent1"/>
          </a:fillRef>
          <a:effectRef idx="1">
            <a:schemeClr val="accent1"/>
          </a:effectRef>
          <a:fontRef idx="minor">
            <a:schemeClr val="tx1"/>
          </a:fontRef>
        </p:style>
      </p:cxnSp>
      <p:sp>
        <p:nvSpPr>
          <p:cNvPr id="16" name="Title 1"/>
          <p:cNvSpPr txBox="1">
            <a:spLocks/>
          </p:cNvSpPr>
          <p:nvPr userDrawn="1"/>
        </p:nvSpPr>
        <p:spPr>
          <a:xfrm>
            <a:off x="214255" y="562085"/>
            <a:ext cx="8315851" cy="724065"/>
          </a:xfrm>
          <a:prstGeom prst="rect">
            <a:avLst/>
          </a:prstGeom>
          <a:ln>
            <a:noFill/>
          </a:ln>
        </p:spPr>
        <p:txBody>
          <a:bodyPr/>
          <a:lstStyle>
            <a:lvl1pPr algn="l" defTabSz="457200" rtl="0" eaLnBrk="1" latinLnBrk="0" hangingPunct="1">
              <a:spcBef>
                <a:spcPct val="0"/>
              </a:spcBef>
              <a:buNone/>
              <a:defRPr sz="5000" b="1" kern="1200" spc="0" baseline="0">
                <a:solidFill>
                  <a:srgbClr val="FFFFFF"/>
                </a:solidFill>
                <a:effectLst/>
                <a:latin typeface="Arial"/>
                <a:ea typeface="+mj-ea"/>
                <a:cs typeface="Arial"/>
              </a:defRPr>
            </a:lvl1pPr>
          </a:lstStyle>
          <a:p>
            <a:r>
              <a:rPr lang="en-US" sz="4000" b="1" dirty="0">
                <a:solidFill>
                  <a:srgbClr val="54585A"/>
                </a:solidFill>
              </a:rPr>
              <a:t>Divider Slide 1</a:t>
            </a:r>
            <a:br>
              <a:rPr lang="en-US" sz="4000" b="1" dirty="0">
                <a:solidFill>
                  <a:srgbClr val="54585A"/>
                </a:solidFill>
              </a:rPr>
            </a:br>
            <a:r>
              <a:rPr lang="en-US" sz="4000" b="1" dirty="0">
                <a:solidFill>
                  <a:srgbClr val="54585A"/>
                </a:solidFill>
              </a:rPr>
              <a:t>Two Lines Max</a:t>
            </a:r>
          </a:p>
        </p:txBody>
      </p:sp>
      <p:sp>
        <p:nvSpPr>
          <p:cNvPr id="3" name="Date Placeholder 3">
            <a:extLst>
              <a:ext uri="{FF2B5EF4-FFF2-40B4-BE49-F238E27FC236}">
                <a16:creationId xmlns:a16="http://schemas.microsoft.com/office/drawing/2014/main" id="{A7EE5F5A-42C8-848E-8C8C-14576583EA8B}"/>
              </a:ext>
            </a:extLst>
          </p:cNvPr>
          <p:cNvSpPr txBox="1">
            <a:spLocks/>
          </p:cNvSpPr>
          <p:nvPr userDrawn="1"/>
        </p:nvSpPr>
        <p:spPr bwMode="white">
          <a:xfrm>
            <a:off x="6756400" y="4885922"/>
            <a:ext cx="2133600" cy="93177"/>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F85F50-E92A-124C-A47C-C057CB22E344}" type="datetime1">
              <a:rPr lang="en-US" smtClean="0">
                <a:solidFill>
                  <a:srgbClr val="FFFFFF"/>
                </a:solidFill>
              </a:rPr>
              <a:pPr/>
              <a:t>10/11/2024</a:t>
            </a:fld>
            <a:endParaRPr lang="en-US" dirty="0">
              <a:solidFill>
                <a:srgbClr val="FFFFFF"/>
              </a:solidFill>
            </a:endParaRPr>
          </a:p>
        </p:txBody>
      </p:sp>
      <p:sp>
        <p:nvSpPr>
          <p:cNvPr id="5" name="Slide Number Placeholder 5">
            <a:extLst>
              <a:ext uri="{FF2B5EF4-FFF2-40B4-BE49-F238E27FC236}">
                <a16:creationId xmlns:a16="http://schemas.microsoft.com/office/drawing/2014/main" id="{53FA7DE9-4165-508E-C337-818DF5C2B06E}"/>
              </a:ext>
            </a:extLst>
          </p:cNvPr>
          <p:cNvSpPr txBox="1">
            <a:spLocks/>
          </p:cNvSpPr>
          <p:nvPr userDrawn="1"/>
        </p:nvSpPr>
        <p:spPr bwMode="white">
          <a:xfrm>
            <a:off x="6756400" y="4720987"/>
            <a:ext cx="2133600" cy="93178"/>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pic>
        <p:nvPicPr>
          <p:cNvPr id="6" name="Picture 3">
            <a:extLst>
              <a:ext uri="{FF2B5EF4-FFF2-40B4-BE49-F238E27FC236}">
                <a16:creationId xmlns:a16="http://schemas.microsoft.com/office/drawing/2014/main" id="{64061B1D-8DA3-6DA7-8A7E-7E7A41B0DDF1}"/>
              </a:ext>
            </a:extLst>
          </p:cNvPr>
          <p:cNvPicPr>
            <a:picLocks noChangeAspect="1" noChangeArrowheads="1"/>
          </p:cNvPicPr>
          <p:nvPr userDrawn="1"/>
        </p:nvPicPr>
        <p:blipFill>
          <a:blip r:embed="rId2"/>
          <a:srcRect/>
          <a:stretch/>
        </p:blipFill>
        <p:spPr bwMode="auto">
          <a:xfrm>
            <a:off x="360640" y="4712595"/>
            <a:ext cx="674757" cy="358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915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Rectangle 7"/>
          <p:cNvSpPr/>
          <p:nvPr userDrawn="1"/>
        </p:nvSpPr>
        <p:spPr>
          <a:xfrm>
            <a:off x="0" y="1"/>
            <a:ext cx="9144000" cy="4779168"/>
          </a:xfrm>
          <a:prstGeom prst="rect">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a:spLocks noGrp="1"/>
          </p:cNvSpPr>
          <p:nvPr>
            <p:ph type="ctrTitle" hasCustomPrompt="1"/>
          </p:nvPr>
        </p:nvSpPr>
        <p:spPr>
          <a:xfrm>
            <a:off x="214256" y="840664"/>
            <a:ext cx="8315851" cy="543049"/>
          </a:xfrm>
          <a:prstGeom prst="rect">
            <a:avLst/>
          </a:prstGeom>
          <a:ln>
            <a:noFill/>
          </a:ln>
        </p:spPr>
        <p:txBody>
          <a:bodyPr/>
          <a:lstStyle>
            <a:lvl1pPr algn="l">
              <a:defRPr sz="5000" b="1" spc="0" baseline="0">
                <a:solidFill>
                  <a:srgbClr val="FFFFFF"/>
                </a:solidFill>
                <a:effectLst/>
                <a:latin typeface="Arial"/>
                <a:cs typeface="Arial"/>
              </a:defRPr>
            </a:lvl1pPr>
          </a:lstStyle>
          <a:p>
            <a:r>
              <a:rPr lang="en-US" dirty="0"/>
              <a:t>Divider Slide 1</a:t>
            </a:r>
            <a:br>
              <a:rPr lang="en-US" dirty="0"/>
            </a:br>
            <a:r>
              <a:rPr lang="en-US" dirty="0"/>
              <a:t>Two Lines Max</a:t>
            </a:r>
          </a:p>
        </p:txBody>
      </p:sp>
      <p:sp>
        <p:nvSpPr>
          <p:cNvPr id="7" name="Rectangle 6">
            <a:extLst>
              <a:ext uri="{FF2B5EF4-FFF2-40B4-BE49-F238E27FC236}">
                <a16:creationId xmlns:a16="http://schemas.microsoft.com/office/drawing/2014/main" id="{F5E8BDAD-210F-20A3-1DBB-DEB6230921E6}"/>
              </a:ext>
            </a:extLst>
          </p:cNvPr>
          <p:cNvSpPr/>
          <p:nvPr userDrawn="1"/>
        </p:nvSpPr>
        <p:spPr bwMode="black">
          <a:xfrm>
            <a:off x="-1" y="4546603"/>
            <a:ext cx="9144001" cy="6130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A799D6B7-7A79-E60F-7347-C3B74962D220}"/>
              </a:ext>
            </a:extLst>
          </p:cNvPr>
          <p:cNvSpPr txBox="1">
            <a:spLocks/>
          </p:cNvSpPr>
          <p:nvPr userDrawn="1"/>
        </p:nvSpPr>
        <p:spPr bwMode="white">
          <a:xfrm>
            <a:off x="6756400" y="4885922"/>
            <a:ext cx="2133600" cy="93177"/>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F85F50-E92A-124C-A47C-C057CB22E344}" type="datetime1">
              <a:rPr lang="en-US" smtClean="0">
                <a:solidFill>
                  <a:srgbClr val="FFFFFF"/>
                </a:solidFill>
              </a:rPr>
              <a:pPr/>
              <a:t>10/11/2024</a:t>
            </a:fld>
            <a:endParaRPr lang="en-US" dirty="0">
              <a:solidFill>
                <a:srgbClr val="FFFFFF"/>
              </a:solidFill>
            </a:endParaRPr>
          </a:p>
        </p:txBody>
      </p:sp>
      <p:sp>
        <p:nvSpPr>
          <p:cNvPr id="14" name="Footer Placeholder 4">
            <a:extLst>
              <a:ext uri="{FF2B5EF4-FFF2-40B4-BE49-F238E27FC236}">
                <a16:creationId xmlns:a16="http://schemas.microsoft.com/office/drawing/2014/main" id="{DE64BAB5-F85B-26D8-0E7A-FD2A9D755152}"/>
              </a:ext>
            </a:extLst>
          </p:cNvPr>
          <p:cNvSpPr txBox="1">
            <a:spLocks/>
          </p:cNvSpPr>
          <p:nvPr userDrawn="1"/>
        </p:nvSpPr>
        <p:spPr bwMode="white">
          <a:xfrm>
            <a:off x="3124200" y="4885921"/>
            <a:ext cx="2895600" cy="540844"/>
          </a:xfrm>
          <a:prstGeom prst="rect">
            <a:avLst/>
          </a:prstGeom>
        </p:spPr>
        <p:txBody>
          <a:bodyPr/>
          <a:lstStyle>
            <a:defPPr>
              <a:defRPr lang="en-US"/>
            </a:defPPr>
            <a:lvl1pPr marL="0" algn="l"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chemeClr val="bg1"/>
                </a:solidFill>
              </a:rPr>
              <a:t>{ INSERT TITLE HERE ]</a:t>
            </a:r>
          </a:p>
        </p:txBody>
      </p:sp>
      <p:sp>
        <p:nvSpPr>
          <p:cNvPr id="15" name="Slide Number Placeholder 5">
            <a:extLst>
              <a:ext uri="{FF2B5EF4-FFF2-40B4-BE49-F238E27FC236}">
                <a16:creationId xmlns:a16="http://schemas.microsoft.com/office/drawing/2014/main" id="{1E4E096B-2DDB-E5A3-8E3D-B4B3F75B825B}"/>
              </a:ext>
            </a:extLst>
          </p:cNvPr>
          <p:cNvSpPr txBox="1">
            <a:spLocks/>
          </p:cNvSpPr>
          <p:nvPr userDrawn="1"/>
        </p:nvSpPr>
        <p:spPr bwMode="white">
          <a:xfrm>
            <a:off x="6756400" y="4720987"/>
            <a:ext cx="2133600" cy="93178"/>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pic>
        <p:nvPicPr>
          <p:cNvPr id="18" name="Picture 3">
            <a:extLst>
              <a:ext uri="{FF2B5EF4-FFF2-40B4-BE49-F238E27FC236}">
                <a16:creationId xmlns:a16="http://schemas.microsoft.com/office/drawing/2014/main" id="{7A8EB8E3-18EA-564E-47DD-821AB10EDF0B}"/>
              </a:ext>
            </a:extLst>
          </p:cNvPr>
          <p:cNvPicPr>
            <a:picLocks noChangeAspect="1" noChangeArrowheads="1"/>
          </p:cNvPicPr>
          <p:nvPr userDrawn="1"/>
        </p:nvPicPr>
        <p:blipFill>
          <a:blip r:embed="rId2"/>
          <a:srcRect/>
          <a:stretch/>
        </p:blipFill>
        <p:spPr bwMode="auto">
          <a:xfrm>
            <a:off x="360640" y="4684885"/>
            <a:ext cx="674757" cy="358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38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14256" y="840664"/>
            <a:ext cx="8315851" cy="543049"/>
          </a:xfrm>
          <a:prstGeom prst="rect">
            <a:avLst/>
          </a:prstGeom>
          <a:ln>
            <a:noFill/>
          </a:ln>
        </p:spPr>
        <p:txBody>
          <a:bodyPr/>
          <a:lstStyle>
            <a:lvl1pPr algn="l">
              <a:defRPr sz="5000" b="1" spc="0" baseline="0">
                <a:solidFill>
                  <a:srgbClr val="FFFFFF"/>
                </a:solidFill>
                <a:effectLst/>
                <a:latin typeface="Arial"/>
                <a:cs typeface="Arial"/>
              </a:defRPr>
            </a:lvl1pPr>
          </a:lstStyle>
          <a:p>
            <a:r>
              <a:rPr lang="en-US" dirty="0"/>
              <a:t>Divider Slide 1</a:t>
            </a:r>
            <a:br>
              <a:rPr lang="en-US" dirty="0"/>
            </a:br>
            <a:r>
              <a:rPr lang="en-US" dirty="0"/>
              <a:t>Two Lines Max</a:t>
            </a:r>
          </a:p>
        </p:txBody>
      </p:sp>
      <p:sp>
        <p:nvSpPr>
          <p:cNvPr id="7" name="Rectangle 6">
            <a:extLst>
              <a:ext uri="{FF2B5EF4-FFF2-40B4-BE49-F238E27FC236}">
                <a16:creationId xmlns:a16="http://schemas.microsoft.com/office/drawing/2014/main" id="{6114D57D-D190-7290-8FA5-764A5D3C169A}"/>
              </a:ext>
            </a:extLst>
          </p:cNvPr>
          <p:cNvSpPr/>
          <p:nvPr userDrawn="1"/>
        </p:nvSpPr>
        <p:spPr bwMode="black">
          <a:xfrm>
            <a:off x="-1" y="4546603"/>
            <a:ext cx="9144001" cy="6130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CEDAAF71-F1FD-2984-44BD-64645CF54863}"/>
              </a:ext>
            </a:extLst>
          </p:cNvPr>
          <p:cNvSpPr txBox="1">
            <a:spLocks/>
          </p:cNvSpPr>
          <p:nvPr userDrawn="1"/>
        </p:nvSpPr>
        <p:spPr bwMode="white">
          <a:xfrm>
            <a:off x="6756400" y="4885922"/>
            <a:ext cx="2133600" cy="93177"/>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F85F50-E92A-124C-A47C-C057CB22E344}" type="datetime1">
              <a:rPr lang="en-US" smtClean="0">
                <a:solidFill>
                  <a:srgbClr val="FFFFFF"/>
                </a:solidFill>
              </a:rPr>
              <a:pPr/>
              <a:t>10/11/2024</a:t>
            </a:fld>
            <a:endParaRPr lang="en-US" dirty="0">
              <a:solidFill>
                <a:srgbClr val="FFFFFF"/>
              </a:solidFill>
            </a:endParaRPr>
          </a:p>
        </p:txBody>
      </p:sp>
      <p:sp>
        <p:nvSpPr>
          <p:cNvPr id="11" name="Slide Number Placeholder 5">
            <a:extLst>
              <a:ext uri="{FF2B5EF4-FFF2-40B4-BE49-F238E27FC236}">
                <a16:creationId xmlns:a16="http://schemas.microsoft.com/office/drawing/2014/main" id="{07A5FDF7-D924-AA1A-111D-7803069E1B9C}"/>
              </a:ext>
            </a:extLst>
          </p:cNvPr>
          <p:cNvSpPr txBox="1">
            <a:spLocks/>
          </p:cNvSpPr>
          <p:nvPr userDrawn="1"/>
        </p:nvSpPr>
        <p:spPr bwMode="white">
          <a:xfrm>
            <a:off x="6756400" y="4720987"/>
            <a:ext cx="2133600" cy="93178"/>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pic>
        <p:nvPicPr>
          <p:cNvPr id="12" name="Picture 3">
            <a:extLst>
              <a:ext uri="{FF2B5EF4-FFF2-40B4-BE49-F238E27FC236}">
                <a16:creationId xmlns:a16="http://schemas.microsoft.com/office/drawing/2014/main" id="{29951EFC-0FCA-D0F7-6D4F-9189533898EB}"/>
              </a:ext>
            </a:extLst>
          </p:cNvPr>
          <p:cNvPicPr>
            <a:picLocks noChangeAspect="1" noChangeArrowheads="1"/>
          </p:cNvPicPr>
          <p:nvPr userDrawn="1"/>
        </p:nvPicPr>
        <p:blipFill>
          <a:blip r:embed="rId2"/>
          <a:srcRect/>
          <a:stretch/>
        </p:blipFill>
        <p:spPr bwMode="auto">
          <a:xfrm>
            <a:off x="360640" y="4712595"/>
            <a:ext cx="674757" cy="35852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4">
            <a:extLst>
              <a:ext uri="{FF2B5EF4-FFF2-40B4-BE49-F238E27FC236}">
                <a16:creationId xmlns:a16="http://schemas.microsoft.com/office/drawing/2014/main" id="{B99D7996-1EB6-B5B9-89C9-159E87C1AF17}"/>
              </a:ext>
            </a:extLst>
          </p:cNvPr>
          <p:cNvSpPr txBox="1">
            <a:spLocks/>
          </p:cNvSpPr>
          <p:nvPr userDrawn="1"/>
        </p:nvSpPr>
        <p:spPr bwMode="white">
          <a:xfrm>
            <a:off x="1965271" y="4605629"/>
            <a:ext cx="4842933" cy="417072"/>
          </a:xfrm>
          <a:prstGeom prst="rect">
            <a:avLst/>
          </a:prstGeom>
        </p:spPr>
        <p:txBody>
          <a:bodyPr/>
          <a:lstStyle>
            <a:defPPr>
              <a:defRPr lang="en-US"/>
            </a:defPPr>
            <a:lvl1pPr marL="0" algn="l"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prstClr val="white"/>
                </a:solidFill>
              </a:rPr>
              <a:t> Office of Graduate Education</a:t>
            </a:r>
          </a:p>
          <a:p>
            <a:pPr algn="ctr"/>
            <a:r>
              <a:rPr lang="en-US" dirty="0">
                <a:solidFill>
                  <a:prstClr val="white"/>
                </a:solidFill>
              </a:rPr>
              <a:t>1516 Peoples Ave. Troy NY 12180</a:t>
            </a:r>
          </a:p>
          <a:p>
            <a:pPr algn="ctr"/>
            <a:r>
              <a:rPr lang="en-US" dirty="0">
                <a:solidFill>
                  <a:prstClr val="white"/>
                </a:solidFill>
              </a:rPr>
              <a:t>(518) 276-3048</a:t>
            </a:r>
          </a:p>
        </p:txBody>
      </p:sp>
    </p:spTree>
    <p:extLst>
      <p:ext uri="{BB962C8B-B14F-4D97-AF65-F5344CB8AC3E}">
        <p14:creationId xmlns:p14="http://schemas.microsoft.com/office/powerpoint/2010/main" val="118005860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Rectangle 7"/>
          <p:cNvSpPr/>
          <p:nvPr userDrawn="1"/>
        </p:nvSpPr>
        <p:spPr bwMode="black">
          <a:xfrm>
            <a:off x="1" y="0"/>
            <a:ext cx="9144001" cy="5143500"/>
          </a:xfrm>
          <a:prstGeom prst="rect">
            <a:avLst/>
          </a:prstGeom>
          <a:solidFill>
            <a:srgbClr val="5458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rotWithShape="1">
          <a:blip r:embed="rId2">
            <a:duotone>
              <a:prstClr val="black"/>
              <a:schemeClr val="tx1">
                <a:lumMod val="65000"/>
                <a:lumOff val="35000"/>
                <a:tint val="45000"/>
                <a:satMod val="400000"/>
              </a:schemeClr>
            </a:duotone>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a:ext>
            </a:extLst>
          </a:blip>
          <a:srcRect/>
          <a:stretch/>
        </p:blipFill>
        <p:spPr>
          <a:xfrm>
            <a:off x="-1" y="0"/>
            <a:ext cx="9144000" cy="5143500"/>
          </a:xfrm>
          <a:prstGeom prst="rect">
            <a:avLst/>
          </a:prstGeom>
          <a:effectLst/>
        </p:spPr>
      </p:pic>
      <p:pic>
        <p:nvPicPr>
          <p:cNvPr id="1026" name="Picture 2"/>
          <p:cNvPicPr>
            <a:picLocks noChangeAspect="1" noChangeArrowheads="1"/>
          </p:cNvPicPr>
          <p:nvPr userDrawn="1"/>
        </p:nvPicPr>
        <p:blipFill>
          <a:blip r:embed="rId4"/>
          <a:srcRect/>
          <a:stretch/>
        </p:blipFill>
        <p:spPr bwMode="auto">
          <a:xfrm>
            <a:off x="3490965" y="1997350"/>
            <a:ext cx="2162067" cy="114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446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Rectangle 7"/>
          <p:cNvSpPr/>
          <p:nvPr userDrawn="1"/>
        </p:nvSpPr>
        <p:spPr bwMode="black">
          <a:xfrm>
            <a:off x="1" y="0"/>
            <a:ext cx="9144001" cy="5143500"/>
          </a:xfrm>
          <a:prstGeom prst="rect">
            <a:avLst/>
          </a:prstGeom>
          <a:solidFill>
            <a:srgbClr val="D600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userDrawn="1"/>
        </p:nvPicPr>
        <p:blipFill>
          <a:blip r:embed="rId2"/>
          <a:srcRect/>
          <a:stretch/>
        </p:blipFill>
        <p:spPr bwMode="auto">
          <a:xfrm>
            <a:off x="3490966" y="1997350"/>
            <a:ext cx="2162067" cy="114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941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w/Bullets">
    <p:spTree>
      <p:nvGrpSpPr>
        <p:cNvPr id="1" name=""/>
        <p:cNvGrpSpPr/>
        <p:nvPr/>
      </p:nvGrpSpPr>
      <p:grpSpPr>
        <a:xfrm>
          <a:off x="0" y="0"/>
          <a:ext cx="0" cy="0"/>
          <a:chOff x="0" y="0"/>
          <a:chExt cx="0" cy="0"/>
        </a:xfrm>
      </p:grpSpPr>
      <p:sp>
        <p:nvSpPr>
          <p:cNvPr id="15" name="Rectangle 14"/>
          <p:cNvSpPr/>
          <p:nvPr userDrawn="1"/>
        </p:nvSpPr>
        <p:spPr bwMode="black">
          <a:xfrm>
            <a:off x="-1" y="4613098"/>
            <a:ext cx="9144001" cy="546524"/>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25" dirty="0">
                <a:solidFill>
                  <a:prstClr val="white"/>
                </a:solidFill>
              </a:rPr>
              <a:t>Office of Graduate Education</a:t>
            </a:r>
          </a:p>
          <a:p>
            <a:pPr algn="ctr"/>
            <a:r>
              <a:rPr lang="en-US" sz="825" dirty="0">
                <a:solidFill>
                  <a:prstClr val="white"/>
                </a:solidFill>
              </a:rPr>
              <a:t>1516 Peoples Ave. Troy NY 12180</a:t>
            </a:r>
          </a:p>
          <a:p>
            <a:pPr algn="ctr"/>
            <a:r>
              <a:rPr lang="en-US" sz="825" dirty="0">
                <a:solidFill>
                  <a:prstClr val="white"/>
                </a:solidFill>
              </a:rPr>
              <a:t>(518) 276-3048</a:t>
            </a:r>
          </a:p>
        </p:txBody>
      </p:sp>
      <p:sp>
        <p:nvSpPr>
          <p:cNvPr id="16" name="Date Placeholder 3"/>
          <p:cNvSpPr txBox="1">
            <a:spLocks/>
          </p:cNvSpPr>
          <p:nvPr userDrawn="1"/>
        </p:nvSpPr>
        <p:spPr bwMode="white">
          <a:xfrm>
            <a:off x="6756400" y="4885922"/>
            <a:ext cx="2133600" cy="93177"/>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F85F50-E92A-124C-A47C-C057CB22E344}" type="datetime1">
              <a:rPr lang="en-US" sz="700" smtClean="0">
                <a:solidFill>
                  <a:srgbClr val="FFFFFF"/>
                </a:solidFill>
              </a:rPr>
              <a:pPr/>
              <a:t>10/11/2024</a:t>
            </a:fld>
            <a:endParaRPr lang="en-US" sz="700" dirty="0">
              <a:solidFill>
                <a:srgbClr val="FFFFFF"/>
              </a:solidFill>
            </a:endParaRPr>
          </a:p>
        </p:txBody>
      </p:sp>
      <p:sp>
        <p:nvSpPr>
          <p:cNvPr id="17" name="Footer Placeholder 4"/>
          <p:cNvSpPr txBox="1">
            <a:spLocks/>
          </p:cNvSpPr>
          <p:nvPr userDrawn="1"/>
        </p:nvSpPr>
        <p:spPr bwMode="white">
          <a:xfrm>
            <a:off x="3124200" y="4885922"/>
            <a:ext cx="2895600" cy="540844"/>
          </a:xfrm>
          <a:prstGeom prst="rect">
            <a:avLst/>
          </a:prstGeom>
        </p:spPr>
        <p:txBody>
          <a:bodyPr/>
          <a:lstStyle>
            <a:defPPr>
              <a:defRPr lang="en-US"/>
            </a:defPPr>
            <a:lvl1pPr marL="0" algn="l"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700" dirty="0">
              <a:solidFill>
                <a:schemeClr val="bg1"/>
              </a:solidFill>
            </a:endParaRPr>
          </a:p>
        </p:txBody>
      </p:sp>
      <p:sp>
        <p:nvSpPr>
          <p:cNvPr id="18" name="Slide Number Placeholder 5"/>
          <p:cNvSpPr txBox="1">
            <a:spLocks/>
          </p:cNvSpPr>
          <p:nvPr userDrawn="1"/>
        </p:nvSpPr>
        <p:spPr bwMode="white">
          <a:xfrm>
            <a:off x="6756400" y="4720988"/>
            <a:ext cx="2133600" cy="93178"/>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sp>
        <p:nvSpPr>
          <p:cNvPr id="8" name="Text Placeholder 8"/>
          <p:cNvSpPr>
            <a:spLocks noGrp="1"/>
          </p:cNvSpPr>
          <p:nvPr>
            <p:ph type="body" sz="quarter" idx="14" hasCustomPrompt="1"/>
          </p:nvPr>
        </p:nvSpPr>
        <p:spPr>
          <a:xfrm>
            <a:off x="224417" y="202611"/>
            <a:ext cx="8324645" cy="394288"/>
          </a:xfrm>
          <a:prstGeom prst="rect">
            <a:avLst/>
          </a:prstGeom>
        </p:spPr>
        <p:txBody>
          <a:bodyPr vert="horz"/>
          <a:lstStyle>
            <a:lvl1pPr marL="0" indent="0">
              <a:spcAft>
                <a:spcPts val="1800"/>
              </a:spcAft>
              <a:buFontTx/>
              <a:buNone/>
              <a:defRPr sz="1800" b="0" spc="100" baseline="0">
                <a:solidFill>
                  <a:srgbClr val="9EA2A2"/>
                </a:solidFill>
              </a:defRPr>
            </a:lvl1pPr>
            <a:lvl2pPr marL="169859" indent="-169859">
              <a:spcBef>
                <a:spcPts val="2000"/>
              </a:spcBef>
              <a:buClr>
                <a:srgbClr val="DB091C"/>
              </a:buClr>
              <a:buFont typeface="Wingdings" panose="05000000000000000000" pitchFamily="2" charset="2"/>
              <a:buChar char="§"/>
              <a:defRPr sz="1800" baseline="0">
                <a:solidFill>
                  <a:schemeClr val="tx1"/>
                </a:solidFill>
              </a:defRPr>
            </a:lvl2pPr>
            <a:lvl3pPr marL="398453" indent="-171446">
              <a:spcBef>
                <a:spcPts val="600"/>
              </a:spcBef>
              <a:buClr>
                <a:srgbClr val="DB091C"/>
              </a:buClr>
              <a:buFont typeface="Arial" panose="020B0604020202020204" pitchFamily="34" charset="0"/>
              <a:buChar char="−"/>
              <a:defRPr sz="1400" baseline="0">
                <a:solidFill>
                  <a:schemeClr val="tx1"/>
                </a:solidFill>
              </a:defRPr>
            </a:lvl3pPr>
            <a:lvl4pPr>
              <a:defRPr>
                <a:solidFill>
                  <a:srgbClr val="424242"/>
                </a:solidFill>
              </a:defRPr>
            </a:lvl4pPr>
            <a:lvl5pPr>
              <a:defRPr>
                <a:solidFill>
                  <a:srgbClr val="424242"/>
                </a:solidFill>
              </a:defRPr>
            </a:lvl5pPr>
          </a:lstStyle>
          <a:p>
            <a:pPr lvl="0"/>
            <a:r>
              <a:rPr lang="en-US" dirty="0"/>
              <a:t>LEVEL 1 – ARIAL 18 PT – LIGHT GRAY (158/162/162)</a:t>
            </a:r>
          </a:p>
        </p:txBody>
      </p:sp>
      <p:cxnSp>
        <p:nvCxnSpPr>
          <p:cNvPr id="10" name="Straight Connector 9"/>
          <p:cNvCxnSpPr/>
          <p:nvPr userDrawn="1"/>
        </p:nvCxnSpPr>
        <p:spPr>
          <a:xfrm>
            <a:off x="0" y="596897"/>
            <a:ext cx="9144000" cy="0"/>
          </a:xfrm>
          <a:prstGeom prst="line">
            <a:avLst/>
          </a:prstGeom>
          <a:ln w="6350">
            <a:solidFill>
              <a:srgbClr val="D6001C"/>
            </a:solidFill>
          </a:ln>
          <a:effectLst/>
        </p:spPr>
        <p:style>
          <a:lnRef idx="2">
            <a:schemeClr val="accent1"/>
          </a:lnRef>
          <a:fillRef idx="0">
            <a:schemeClr val="accent1"/>
          </a:fillRef>
          <a:effectRef idx="1">
            <a:schemeClr val="accent1"/>
          </a:effectRef>
          <a:fontRef idx="minor">
            <a:schemeClr val="tx1"/>
          </a:fontRef>
        </p:style>
      </p:cxnSp>
      <p:pic>
        <p:nvPicPr>
          <p:cNvPr id="11" name="Picture 3" descr="C:\Users\gardel2\Desktop\Brand Approval Reference\Rensselaer Logo Layered Files\RF0010-01 Rensselaer Large Logo\RGB\PNGs\RF0010-01 Rensselaer Large Logo RGB-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0402" y="4720619"/>
            <a:ext cx="1600591" cy="2988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6"/>
          <p:cNvSpPr>
            <a:spLocks noGrp="1"/>
          </p:cNvSpPr>
          <p:nvPr>
            <p:ph type="body" sz="quarter" idx="17" hasCustomPrompt="1"/>
          </p:nvPr>
        </p:nvSpPr>
        <p:spPr>
          <a:xfrm>
            <a:off x="224417" y="788979"/>
            <a:ext cx="6257925" cy="1828800"/>
          </a:xfrm>
          <a:prstGeom prst="rect">
            <a:avLst/>
          </a:prstGeom>
        </p:spPr>
        <p:txBody>
          <a:bodyPr/>
          <a:lstStyle>
            <a:lvl2pPr marL="225419" marR="0" indent="-225419" algn="l" defTabSz="457189"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a:lvl2pPr>
            <a:lvl3pPr marL="461951" marR="0" indent="-236532" algn="l" defTabSz="457189"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a:lvl3pPr>
          </a:lstStyle>
          <a:p>
            <a:pPr marL="225419" marR="0" lvl="1" indent="-225419" algn="l" defTabSz="457189"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Level 2 – Arial 18 </a:t>
            </a:r>
            <a:r>
              <a:rPr kumimoji="0" lang="en-US" sz="1800" b="0" i="0" u="none" strike="noStrike" kern="1200" cap="none" spc="0" normalizeH="0" baseline="0" noProof="0" dirty="0" err="1">
                <a:ln>
                  <a:noFill/>
                </a:ln>
                <a:solidFill>
                  <a:prstClr val="black"/>
                </a:solidFill>
                <a:effectLst/>
                <a:uLnTx/>
                <a:uFillTx/>
                <a:latin typeface="+mn-lt"/>
                <a:ea typeface="+mn-ea"/>
                <a:cs typeface="+mn-cs"/>
              </a:rPr>
              <a:t>pt</a:t>
            </a:r>
            <a:r>
              <a:rPr kumimoji="0" lang="en-US" sz="1800" b="0" i="0" u="none" strike="noStrike" kern="1200" cap="none" spc="0" normalizeH="0" baseline="0" noProof="0" dirty="0">
                <a:ln>
                  <a:noFill/>
                </a:ln>
                <a:solidFill>
                  <a:prstClr val="black"/>
                </a:solidFill>
                <a:effectLst/>
                <a:uLnTx/>
                <a:uFillTx/>
                <a:latin typeface="+mn-lt"/>
                <a:ea typeface="+mn-ea"/>
                <a:cs typeface="+mn-cs"/>
              </a:rPr>
              <a:t> – Black</a:t>
            </a:r>
          </a:p>
          <a:p>
            <a:pPr marL="461951" marR="0" lvl="2" indent="-236532" algn="l" defTabSz="457189"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Level 3 – Arial 14 </a:t>
            </a:r>
            <a:r>
              <a:rPr kumimoji="0" lang="en-US" sz="1400" b="0" i="0" u="none" strike="noStrike" kern="1200" cap="none" spc="0" normalizeH="0" baseline="0" noProof="0" dirty="0" err="1">
                <a:ln>
                  <a:noFill/>
                </a:ln>
                <a:solidFill>
                  <a:prstClr val="black"/>
                </a:solidFill>
                <a:effectLst/>
                <a:uLnTx/>
                <a:uFillTx/>
                <a:latin typeface="+mn-lt"/>
                <a:ea typeface="+mn-ea"/>
                <a:cs typeface="+mn-cs"/>
              </a:rPr>
              <a:t>pt</a:t>
            </a:r>
            <a:r>
              <a:rPr kumimoji="0" lang="en-US" sz="1400" b="0" i="0" u="none" strike="noStrike" kern="1200" cap="none" spc="0" normalizeH="0" baseline="0" noProof="0" dirty="0">
                <a:ln>
                  <a:noFill/>
                </a:ln>
                <a:solidFill>
                  <a:prstClr val="black"/>
                </a:solidFill>
                <a:effectLst/>
                <a:uLnTx/>
                <a:uFillTx/>
                <a:latin typeface="+mn-lt"/>
                <a:ea typeface="+mn-ea"/>
                <a:cs typeface="+mn-cs"/>
              </a:rPr>
              <a:t> – Black</a:t>
            </a:r>
          </a:p>
        </p:txBody>
      </p:sp>
    </p:spTree>
    <p:extLst>
      <p:ext uri="{BB962C8B-B14F-4D97-AF65-F5344CB8AC3E}">
        <p14:creationId xmlns:p14="http://schemas.microsoft.com/office/powerpoint/2010/main" val="2213133984"/>
      </p:ext>
    </p:extLst>
  </p:cSld>
  <p:clrMapOvr>
    <a:masterClrMapping/>
  </p:clrMapOvr>
  <p:extLst>
    <p:ext uri="{DCECCB84-F9BA-43D5-87BE-67443E8EF086}">
      <p15:sldGuideLst xmlns:p15="http://schemas.microsoft.com/office/powerpoint/2012/main">
        <p15:guide id="1" orient="horz" pos="1215" userDrawn="1">
          <p15:clr>
            <a:srgbClr val="FBAE40"/>
          </p15:clr>
        </p15:guide>
        <p15:guide id="2" pos="2160" userDrawn="1">
          <p15:clr>
            <a:srgbClr val="FBAE40"/>
          </p15:clr>
        </p15:guide>
        <p15:guide id="3" orient="horz" pos="36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6EF5-E1FB-02C9-FED2-E91DEC41D97D}"/>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27B533-26DE-ECFC-958A-B9EF0396863D}"/>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8616C5-4D2B-B0F9-7E63-91F065A1B5A1}"/>
              </a:ext>
            </a:extLst>
          </p:cNvPr>
          <p:cNvSpPr>
            <a:spLocks noGrp="1"/>
          </p:cNvSpPr>
          <p:nvPr>
            <p:ph type="dt" sz="half" idx="10"/>
          </p:nvPr>
        </p:nvSpPr>
        <p:spPr/>
        <p:txBody>
          <a:bodyPr/>
          <a:lstStyle/>
          <a:p>
            <a:fld id="{69A7D2F1-A911-4F04-90A4-F45A24B1ED4B}" type="datetimeFigureOut">
              <a:rPr lang="en-US" smtClean="0"/>
              <a:t>10/11/2024</a:t>
            </a:fld>
            <a:endParaRPr lang="en-US"/>
          </a:p>
        </p:txBody>
      </p:sp>
      <p:sp>
        <p:nvSpPr>
          <p:cNvPr id="5" name="Footer Placeholder 4">
            <a:extLst>
              <a:ext uri="{FF2B5EF4-FFF2-40B4-BE49-F238E27FC236}">
                <a16:creationId xmlns:a16="http://schemas.microsoft.com/office/drawing/2014/main" id="{55CC2A0A-CB98-B6B2-96CE-16E3DB16C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DC1782-9206-F275-39C9-2008AC6D08DE}"/>
              </a:ext>
            </a:extLst>
          </p:cNvPr>
          <p:cNvSpPr>
            <a:spLocks noGrp="1"/>
          </p:cNvSpPr>
          <p:nvPr>
            <p:ph type="sldNum" sz="quarter" idx="12"/>
          </p:nvPr>
        </p:nvSpPr>
        <p:spPr/>
        <p:txBody>
          <a:bodyPr/>
          <a:lstStyle/>
          <a:p>
            <a:fld id="{1EE33976-044B-426B-A057-6DAEF6950BDC}" type="slidenum">
              <a:rPr lang="en-US" smtClean="0"/>
              <a:t>‹#›</a:t>
            </a:fld>
            <a:endParaRPr lang="en-US"/>
          </a:p>
        </p:txBody>
      </p:sp>
    </p:spTree>
    <p:extLst>
      <p:ext uri="{BB962C8B-B14F-4D97-AF65-F5344CB8AC3E}">
        <p14:creationId xmlns:p14="http://schemas.microsoft.com/office/powerpoint/2010/main" val="2367015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75B4A-307D-CB85-52F8-C835D16E00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92BFDE-D754-26E9-ECA4-69C5468132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EA36F-F72F-45C7-F37B-F9377FF0C20F}"/>
              </a:ext>
            </a:extLst>
          </p:cNvPr>
          <p:cNvSpPr>
            <a:spLocks noGrp="1"/>
          </p:cNvSpPr>
          <p:nvPr>
            <p:ph type="dt" sz="half" idx="10"/>
          </p:nvPr>
        </p:nvSpPr>
        <p:spPr/>
        <p:txBody>
          <a:bodyPr/>
          <a:lstStyle/>
          <a:p>
            <a:fld id="{69A7D2F1-A911-4F04-90A4-F45A24B1ED4B}" type="datetimeFigureOut">
              <a:rPr lang="en-US" smtClean="0"/>
              <a:t>10/11/2024</a:t>
            </a:fld>
            <a:endParaRPr lang="en-US"/>
          </a:p>
        </p:txBody>
      </p:sp>
      <p:sp>
        <p:nvSpPr>
          <p:cNvPr id="5" name="Footer Placeholder 4">
            <a:extLst>
              <a:ext uri="{FF2B5EF4-FFF2-40B4-BE49-F238E27FC236}">
                <a16:creationId xmlns:a16="http://schemas.microsoft.com/office/drawing/2014/main" id="{04A85C49-A557-1049-473E-5DAAB3EB93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132F3-50DD-F224-0D7F-AEC92D1E18E8}"/>
              </a:ext>
            </a:extLst>
          </p:cNvPr>
          <p:cNvSpPr>
            <a:spLocks noGrp="1"/>
          </p:cNvSpPr>
          <p:nvPr>
            <p:ph type="sldNum" sz="quarter" idx="12"/>
          </p:nvPr>
        </p:nvSpPr>
        <p:spPr/>
        <p:txBody>
          <a:bodyPr/>
          <a:lstStyle/>
          <a:p>
            <a:fld id="{1EE33976-044B-426B-A057-6DAEF6950BDC}" type="slidenum">
              <a:rPr lang="en-US" smtClean="0"/>
              <a:t>‹#›</a:t>
            </a:fld>
            <a:endParaRPr lang="en-US"/>
          </a:p>
        </p:txBody>
      </p:sp>
    </p:spTree>
    <p:extLst>
      <p:ext uri="{BB962C8B-B14F-4D97-AF65-F5344CB8AC3E}">
        <p14:creationId xmlns:p14="http://schemas.microsoft.com/office/powerpoint/2010/main" val="2258448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DBF51-A6F6-1F75-3EC6-3973241767D0}"/>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55197D-EB43-002E-7277-94C28DDD6A49}"/>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F5BD24-5D19-6300-71E5-2B7F95078930}"/>
              </a:ext>
            </a:extLst>
          </p:cNvPr>
          <p:cNvSpPr>
            <a:spLocks noGrp="1"/>
          </p:cNvSpPr>
          <p:nvPr>
            <p:ph type="dt" sz="half" idx="10"/>
          </p:nvPr>
        </p:nvSpPr>
        <p:spPr/>
        <p:txBody>
          <a:bodyPr/>
          <a:lstStyle/>
          <a:p>
            <a:fld id="{69A7D2F1-A911-4F04-90A4-F45A24B1ED4B}" type="datetimeFigureOut">
              <a:rPr lang="en-US" smtClean="0"/>
              <a:t>10/11/2024</a:t>
            </a:fld>
            <a:endParaRPr lang="en-US"/>
          </a:p>
        </p:txBody>
      </p:sp>
      <p:sp>
        <p:nvSpPr>
          <p:cNvPr id="5" name="Footer Placeholder 4">
            <a:extLst>
              <a:ext uri="{FF2B5EF4-FFF2-40B4-BE49-F238E27FC236}">
                <a16:creationId xmlns:a16="http://schemas.microsoft.com/office/drawing/2014/main" id="{80F251AF-8A4A-232E-1F83-DCF43DFA25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25BC4-6A62-DF37-2598-68EA7FFD01AA}"/>
              </a:ext>
            </a:extLst>
          </p:cNvPr>
          <p:cNvSpPr>
            <a:spLocks noGrp="1"/>
          </p:cNvSpPr>
          <p:nvPr>
            <p:ph type="sldNum" sz="quarter" idx="12"/>
          </p:nvPr>
        </p:nvSpPr>
        <p:spPr/>
        <p:txBody>
          <a:bodyPr/>
          <a:lstStyle/>
          <a:p>
            <a:fld id="{1EE33976-044B-426B-A057-6DAEF6950BDC}" type="slidenum">
              <a:rPr lang="en-US" smtClean="0"/>
              <a:t>‹#›</a:t>
            </a:fld>
            <a:endParaRPr lang="en-US"/>
          </a:p>
        </p:txBody>
      </p:sp>
    </p:spTree>
    <p:extLst>
      <p:ext uri="{BB962C8B-B14F-4D97-AF65-F5344CB8AC3E}">
        <p14:creationId xmlns:p14="http://schemas.microsoft.com/office/powerpoint/2010/main" val="2089174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6A531-40F2-E0FF-E2BD-7EC13A570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5A65B-9CA1-5FAA-5852-3EBBF37E00DE}"/>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BF7E7B-27DF-905A-4755-DED17C3A1113}"/>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AF3B8C-C110-0B51-9777-BA2084C7D016}"/>
              </a:ext>
            </a:extLst>
          </p:cNvPr>
          <p:cNvSpPr>
            <a:spLocks noGrp="1"/>
          </p:cNvSpPr>
          <p:nvPr>
            <p:ph type="dt" sz="half" idx="10"/>
          </p:nvPr>
        </p:nvSpPr>
        <p:spPr/>
        <p:txBody>
          <a:bodyPr/>
          <a:lstStyle/>
          <a:p>
            <a:fld id="{69A7D2F1-A911-4F04-90A4-F45A24B1ED4B}" type="datetimeFigureOut">
              <a:rPr lang="en-US" smtClean="0"/>
              <a:t>10/11/2024</a:t>
            </a:fld>
            <a:endParaRPr lang="en-US"/>
          </a:p>
        </p:txBody>
      </p:sp>
      <p:sp>
        <p:nvSpPr>
          <p:cNvPr id="6" name="Footer Placeholder 5">
            <a:extLst>
              <a:ext uri="{FF2B5EF4-FFF2-40B4-BE49-F238E27FC236}">
                <a16:creationId xmlns:a16="http://schemas.microsoft.com/office/drawing/2014/main" id="{92559487-C510-CD80-C3E8-2F9DC73F4A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A3DF51-E520-9D7C-B150-765757FC001E}"/>
              </a:ext>
            </a:extLst>
          </p:cNvPr>
          <p:cNvSpPr>
            <a:spLocks noGrp="1"/>
          </p:cNvSpPr>
          <p:nvPr>
            <p:ph type="sldNum" sz="quarter" idx="12"/>
          </p:nvPr>
        </p:nvSpPr>
        <p:spPr/>
        <p:txBody>
          <a:bodyPr/>
          <a:lstStyle/>
          <a:p>
            <a:fld id="{1EE33976-044B-426B-A057-6DAEF6950BDC}" type="slidenum">
              <a:rPr lang="en-US" smtClean="0"/>
              <a:t>‹#›</a:t>
            </a:fld>
            <a:endParaRPr lang="en-US"/>
          </a:p>
        </p:txBody>
      </p:sp>
    </p:spTree>
    <p:extLst>
      <p:ext uri="{BB962C8B-B14F-4D97-AF65-F5344CB8AC3E}">
        <p14:creationId xmlns:p14="http://schemas.microsoft.com/office/powerpoint/2010/main" val="3568853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p:cNvSpPr/>
          <p:nvPr userDrawn="1"/>
        </p:nvSpPr>
        <p:spPr bwMode="black">
          <a:xfrm>
            <a:off x="0" y="2371988"/>
            <a:ext cx="9144000" cy="2782206"/>
          </a:xfrm>
          <a:prstGeom prst="rect">
            <a:avLst/>
          </a:prstGeom>
          <a:solidFill>
            <a:srgbClr val="D600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bwMode="white">
          <a:xfrm>
            <a:off x="216322" y="2662273"/>
            <a:ext cx="8315851" cy="543049"/>
          </a:xfrm>
          <a:prstGeom prst="rect">
            <a:avLst/>
          </a:prstGeom>
          <a:ln>
            <a:noFill/>
          </a:ln>
        </p:spPr>
        <p:txBody>
          <a:bodyPr/>
          <a:lstStyle>
            <a:lvl1pPr algn="l">
              <a:defRPr sz="4800" b="1" spc="0" baseline="0">
                <a:solidFill>
                  <a:srgbClr val="FFFFFF"/>
                </a:solidFill>
                <a:effectLst/>
                <a:latin typeface="Arial"/>
                <a:cs typeface="Arial"/>
              </a:defRPr>
            </a:lvl1pPr>
          </a:lstStyle>
          <a:p>
            <a:r>
              <a:rPr lang="en-US" dirty="0"/>
              <a:t>Presentation Title Slide </a:t>
            </a:r>
            <a:br>
              <a:rPr lang="en-US" dirty="0"/>
            </a:br>
            <a:r>
              <a:rPr lang="en-US" dirty="0"/>
              <a:t>Two Line Max</a:t>
            </a:r>
          </a:p>
        </p:txBody>
      </p:sp>
      <p:sp>
        <p:nvSpPr>
          <p:cNvPr id="10" name="Subtitle 2"/>
          <p:cNvSpPr>
            <a:spLocks noGrp="1"/>
          </p:cNvSpPr>
          <p:nvPr>
            <p:ph type="subTitle" idx="1" hasCustomPrompt="1"/>
          </p:nvPr>
        </p:nvSpPr>
        <p:spPr bwMode="white">
          <a:xfrm>
            <a:off x="241489" y="4384549"/>
            <a:ext cx="8315851" cy="457076"/>
          </a:xfrm>
          <a:prstGeom prst="rect">
            <a:avLst/>
          </a:prstGeom>
          <a:ln>
            <a:noFill/>
          </a:ln>
        </p:spPr>
        <p:txBody>
          <a:bodyPr/>
          <a:lstStyle>
            <a:lvl1pPr marL="0" indent="0" algn="l">
              <a:buNone/>
              <a:defRPr sz="1400" kern="500" spc="240" baseline="0">
                <a:solidFill>
                  <a:srgbClr val="FFFFFF"/>
                </a:solidFill>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DEPARTMENT OR SUBTITLE     |    XX/XX/XX</a:t>
            </a:r>
          </a:p>
        </p:txBody>
      </p:sp>
      <p:cxnSp>
        <p:nvCxnSpPr>
          <p:cNvPr id="13" name="Straight Connector 12"/>
          <p:cNvCxnSpPr/>
          <p:nvPr userDrawn="1"/>
        </p:nvCxnSpPr>
        <p:spPr>
          <a:xfrm>
            <a:off x="3175" y="2333419"/>
            <a:ext cx="9144000" cy="0"/>
          </a:xfrm>
          <a:prstGeom prst="line">
            <a:avLst/>
          </a:prstGeom>
          <a:ln w="6350">
            <a:solidFill>
              <a:srgbClr val="D6001C"/>
            </a:solidFill>
          </a:ln>
          <a:effectLst/>
        </p:spPr>
        <p:style>
          <a:lnRef idx="2">
            <a:schemeClr val="accent1"/>
          </a:lnRef>
          <a:fillRef idx="0">
            <a:schemeClr val="accent1"/>
          </a:fillRef>
          <a:effectRef idx="1">
            <a:schemeClr val="accent1"/>
          </a:effectRef>
          <a:fontRef idx="minor">
            <a:schemeClr val="tx1"/>
          </a:fontRef>
        </p:style>
      </p:cxnSp>
      <p:pic>
        <p:nvPicPr>
          <p:cNvPr id="2050" name="Picture 2"/>
          <p:cNvPicPr>
            <a:picLocks noChangeAspect="1" noChangeArrowheads="1"/>
          </p:cNvPicPr>
          <p:nvPr userDrawn="1"/>
        </p:nvPicPr>
        <p:blipFill>
          <a:blip r:embed="rId2"/>
          <a:srcRect/>
          <a:stretch/>
        </p:blipFill>
        <p:spPr bwMode="black">
          <a:xfrm>
            <a:off x="434100" y="548193"/>
            <a:ext cx="1548505" cy="82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907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59D92-3E55-C30D-9559-DBDDFD8C8818}"/>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C32B4F-38AF-53CB-5ACC-04BD721A9808}"/>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B3FCE0-254B-87D2-95AC-BC3646D9345E}"/>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CF8478-CDA4-F508-A07C-4DCCADF10FFB}"/>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746E7D-C253-A08C-5D5F-28421C2EFDAB}"/>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4031A4-07F0-6738-F768-0F2B97EA1879}"/>
              </a:ext>
            </a:extLst>
          </p:cNvPr>
          <p:cNvSpPr>
            <a:spLocks noGrp="1"/>
          </p:cNvSpPr>
          <p:nvPr>
            <p:ph type="dt" sz="half" idx="10"/>
          </p:nvPr>
        </p:nvSpPr>
        <p:spPr/>
        <p:txBody>
          <a:bodyPr/>
          <a:lstStyle/>
          <a:p>
            <a:fld id="{69A7D2F1-A911-4F04-90A4-F45A24B1ED4B}" type="datetimeFigureOut">
              <a:rPr lang="en-US" smtClean="0"/>
              <a:t>10/11/2024</a:t>
            </a:fld>
            <a:endParaRPr lang="en-US"/>
          </a:p>
        </p:txBody>
      </p:sp>
      <p:sp>
        <p:nvSpPr>
          <p:cNvPr id="8" name="Footer Placeholder 7">
            <a:extLst>
              <a:ext uri="{FF2B5EF4-FFF2-40B4-BE49-F238E27FC236}">
                <a16:creationId xmlns:a16="http://schemas.microsoft.com/office/drawing/2014/main" id="{EE4244D8-C367-C06D-DD1C-036452254C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75E10C-DAD4-EB70-BB68-E6ACA3FA6983}"/>
              </a:ext>
            </a:extLst>
          </p:cNvPr>
          <p:cNvSpPr>
            <a:spLocks noGrp="1"/>
          </p:cNvSpPr>
          <p:nvPr>
            <p:ph type="sldNum" sz="quarter" idx="12"/>
          </p:nvPr>
        </p:nvSpPr>
        <p:spPr/>
        <p:txBody>
          <a:bodyPr/>
          <a:lstStyle/>
          <a:p>
            <a:fld id="{1EE33976-044B-426B-A057-6DAEF6950BDC}" type="slidenum">
              <a:rPr lang="en-US" smtClean="0"/>
              <a:t>‹#›</a:t>
            </a:fld>
            <a:endParaRPr lang="en-US"/>
          </a:p>
        </p:txBody>
      </p:sp>
    </p:spTree>
    <p:extLst>
      <p:ext uri="{BB962C8B-B14F-4D97-AF65-F5344CB8AC3E}">
        <p14:creationId xmlns:p14="http://schemas.microsoft.com/office/powerpoint/2010/main" val="310509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84A4C-BB7D-DDCC-54F4-D2EC46CB60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7B0C83-219F-FFE6-6BEC-D9E7C6BDD4DA}"/>
              </a:ext>
            </a:extLst>
          </p:cNvPr>
          <p:cNvSpPr>
            <a:spLocks noGrp="1"/>
          </p:cNvSpPr>
          <p:nvPr>
            <p:ph type="dt" sz="half" idx="10"/>
          </p:nvPr>
        </p:nvSpPr>
        <p:spPr/>
        <p:txBody>
          <a:bodyPr/>
          <a:lstStyle/>
          <a:p>
            <a:fld id="{69A7D2F1-A911-4F04-90A4-F45A24B1ED4B}" type="datetimeFigureOut">
              <a:rPr lang="en-US" smtClean="0"/>
              <a:t>10/11/2024</a:t>
            </a:fld>
            <a:endParaRPr lang="en-US"/>
          </a:p>
        </p:txBody>
      </p:sp>
      <p:sp>
        <p:nvSpPr>
          <p:cNvPr id="4" name="Footer Placeholder 3">
            <a:extLst>
              <a:ext uri="{FF2B5EF4-FFF2-40B4-BE49-F238E27FC236}">
                <a16:creationId xmlns:a16="http://schemas.microsoft.com/office/drawing/2014/main" id="{1775A743-5965-4173-F73A-6303DADA38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78277E-43EF-542D-E6C4-211621995D45}"/>
              </a:ext>
            </a:extLst>
          </p:cNvPr>
          <p:cNvSpPr>
            <a:spLocks noGrp="1"/>
          </p:cNvSpPr>
          <p:nvPr>
            <p:ph type="sldNum" sz="quarter" idx="12"/>
          </p:nvPr>
        </p:nvSpPr>
        <p:spPr/>
        <p:txBody>
          <a:bodyPr/>
          <a:lstStyle/>
          <a:p>
            <a:fld id="{1EE33976-044B-426B-A057-6DAEF6950BDC}" type="slidenum">
              <a:rPr lang="en-US" smtClean="0"/>
              <a:t>‹#›</a:t>
            </a:fld>
            <a:endParaRPr lang="en-US"/>
          </a:p>
        </p:txBody>
      </p:sp>
    </p:spTree>
    <p:extLst>
      <p:ext uri="{BB962C8B-B14F-4D97-AF65-F5344CB8AC3E}">
        <p14:creationId xmlns:p14="http://schemas.microsoft.com/office/powerpoint/2010/main" val="1773036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9D9FF2-A4F5-CE9A-FA5E-AF96C6018365}"/>
              </a:ext>
            </a:extLst>
          </p:cNvPr>
          <p:cNvSpPr>
            <a:spLocks noGrp="1"/>
          </p:cNvSpPr>
          <p:nvPr>
            <p:ph type="dt" sz="half" idx="10"/>
          </p:nvPr>
        </p:nvSpPr>
        <p:spPr/>
        <p:txBody>
          <a:bodyPr/>
          <a:lstStyle/>
          <a:p>
            <a:fld id="{69A7D2F1-A911-4F04-90A4-F45A24B1ED4B}" type="datetimeFigureOut">
              <a:rPr lang="en-US" smtClean="0"/>
              <a:t>10/11/2024</a:t>
            </a:fld>
            <a:endParaRPr lang="en-US"/>
          </a:p>
        </p:txBody>
      </p:sp>
      <p:sp>
        <p:nvSpPr>
          <p:cNvPr id="3" name="Footer Placeholder 2">
            <a:extLst>
              <a:ext uri="{FF2B5EF4-FFF2-40B4-BE49-F238E27FC236}">
                <a16:creationId xmlns:a16="http://schemas.microsoft.com/office/drawing/2014/main" id="{E8B43DB2-8144-7269-24DF-9CD0F05154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BAC311-C92E-CA70-6462-AA741D609D45}"/>
              </a:ext>
            </a:extLst>
          </p:cNvPr>
          <p:cNvSpPr>
            <a:spLocks noGrp="1"/>
          </p:cNvSpPr>
          <p:nvPr>
            <p:ph type="sldNum" sz="quarter" idx="12"/>
          </p:nvPr>
        </p:nvSpPr>
        <p:spPr/>
        <p:txBody>
          <a:bodyPr/>
          <a:lstStyle/>
          <a:p>
            <a:fld id="{1EE33976-044B-426B-A057-6DAEF6950BDC}" type="slidenum">
              <a:rPr lang="en-US" smtClean="0"/>
              <a:t>‹#›</a:t>
            </a:fld>
            <a:endParaRPr lang="en-US"/>
          </a:p>
        </p:txBody>
      </p:sp>
    </p:spTree>
    <p:extLst>
      <p:ext uri="{BB962C8B-B14F-4D97-AF65-F5344CB8AC3E}">
        <p14:creationId xmlns:p14="http://schemas.microsoft.com/office/powerpoint/2010/main" val="3161456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2BE9-7656-B219-F6F2-67678529BF9D}"/>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D0A221-EF63-84CB-FCD2-75045EEA72E2}"/>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1DB033-994E-88CC-E963-42E9619E284D}"/>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1B1686-E1D4-8961-B9C7-F47CF5D46609}"/>
              </a:ext>
            </a:extLst>
          </p:cNvPr>
          <p:cNvSpPr>
            <a:spLocks noGrp="1"/>
          </p:cNvSpPr>
          <p:nvPr>
            <p:ph type="dt" sz="half" idx="10"/>
          </p:nvPr>
        </p:nvSpPr>
        <p:spPr/>
        <p:txBody>
          <a:bodyPr/>
          <a:lstStyle/>
          <a:p>
            <a:fld id="{69A7D2F1-A911-4F04-90A4-F45A24B1ED4B}" type="datetimeFigureOut">
              <a:rPr lang="en-US" smtClean="0"/>
              <a:t>10/11/2024</a:t>
            </a:fld>
            <a:endParaRPr lang="en-US"/>
          </a:p>
        </p:txBody>
      </p:sp>
      <p:sp>
        <p:nvSpPr>
          <p:cNvPr id="6" name="Footer Placeholder 5">
            <a:extLst>
              <a:ext uri="{FF2B5EF4-FFF2-40B4-BE49-F238E27FC236}">
                <a16:creationId xmlns:a16="http://schemas.microsoft.com/office/drawing/2014/main" id="{E258D25D-645F-840B-9BDD-C6FB424758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0E048A-F982-4495-A7EB-387C7A8D8363}"/>
              </a:ext>
            </a:extLst>
          </p:cNvPr>
          <p:cNvSpPr>
            <a:spLocks noGrp="1"/>
          </p:cNvSpPr>
          <p:nvPr>
            <p:ph type="sldNum" sz="quarter" idx="12"/>
          </p:nvPr>
        </p:nvSpPr>
        <p:spPr/>
        <p:txBody>
          <a:bodyPr/>
          <a:lstStyle/>
          <a:p>
            <a:fld id="{1EE33976-044B-426B-A057-6DAEF6950BDC}" type="slidenum">
              <a:rPr lang="en-US" smtClean="0"/>
              <a:t>‹#›</a:t>
            </a:fld>
            <a:endParaRPr lang="en-US"/>
          </a:p>
        </p:txBody>
      </p:sp>
    </p:spTree>
    <p:extLst>
      <p:ext uri="{BB962C8B-B14F-4D97-AF65-F5344CB8AC3E}">
        <p14:creationId xmlns:p14="http://schemas.microsoft.com/office/powerpoint/2010/main" val="2982830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16A2-BC0D-C9C6-C376-349CBD1D5E11}"/>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9D978A-1AF8-9653-CF6B-EF236EC82ADD}"/>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EF73DE-EC32-3947-C86C-4F8ED56ABF6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C65ABA-B2E5-9C6C-82E5-D26F7DCB38B8}"/>
              </a:ext>
            </a:extLst>
          </p:cNvPr>
          <p:cNvSpPr>
            <a:spLocks noGrp="1"/>
          </p:cNvSpPr>
          <p:nvPr>
            <p:ph type="dt" sz="half" idx="10"/>
          </p:nvPr>
        </p:nvSpPr>
        <p:spPr/>
        <p:txBody>
          <a:bodyPr/>
          <a:lstStyle/>
          <a:p>
            <a:fld id="{69A7D2F1-A911-4F04-90A4-F45A24B1ED4B}" type="datetimeFigureOut">
              <a:rPr lang="en-US" smtClean="0"/>
              <a:t>10/11/2024</a:t>
            </a:fld>
            <a:endParaRPr lang="en-US"/>
          </a:p>
        </p:txBody>
      </p:sp>
      <p:sp>
        <p:nvSpPr>
          <p:cNvPr id="6" name="Footer Placeholder 5">
            <a:extLst>
              <a:ext uri="{FF2B5EF4-FFF2-40B4-BE49-F238E27FC236}">
                <a16:creationId xmlns:a16="http://schemas.microsoft.com/office/drawing/2014/main" id="{C5D90313-0BB5-064E-17E0-E326366C93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066B9-5375-54C3-5A07-26455C4AE50D}"/>
              </a:ext>
            </a:extLst>
          </p:cNvPr>
          <p:cNvSpPr>
            <a:spLocks noGrp="1"/>
          </p:cNvSpPr>
          <p:nvPr>
            <p:ph type="sldNum" sz="quarter" idx="12"/>
          </p:nvPr>
        </p:nvSpPr>
        <p:spPr/>
        <p:txBody>
          <a:bodyPr/>
          <a:lstStyle/>
          <a:p>
            <a:fld id="{1EE33976-044B-426B-A057-6DAEF6950BDC}" type="slidenum">
              <a:rPr lang="en-US" smtClean="0"/>
              <a:t>‹#›</a:t>
            </a:fld>
            <a:endParaRPr lang="en-US"/>
          </a:p>
        </p:txBody>
      </p:sp>
    </p:spTree>
    <p:extLst>
      <p:ext uri="{BB962C8B-B14F-4D97-AF65-F5344CB8AC3E}">
        <p14:creationId xmlns:p14="http://schemas.microsoft.com/office/powerpoint/2010/main" val="3411483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2391F-F681-FFED-B336-F3EB81588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9A7E18-1C39-0B81-2BD2-E8EB61AB9B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3FA15-81F1-6A09-19FA-D51359EEAA0E}"/>
              </a:ext>
            </a:extLst>
          </p:cNvPr>
          <p:cNvSpPr>
            <a:spLocks noGrp="1"/>
          </p:cNvSpPr>
          <p:nvPr>
            <p:ph type="dt" sz="half" idx="10"/>
          </p:nvPr>
        </p:nvSpPr>
        <p:spPr/>
        <p:txBody>
          <a:bodyPr/>
          <a:lstStyle/>
          <a:p>
            <a:fld id="{69A7D2F1-A911-4F04-90A4-F45A24B1ED4B}" type="datetimeFigureOut">
              <a:rPr lang="en-US" smtClean="0"/>
              <a:t>10/11/2024</a:t>
            </a:fld>
            <a:endParaRPr lang="en-US"/>
          </a:p>
        </p:txBody>
      </p:sp>
      <p:sp>
        <p:nvSpPr>
          <p:cNvPr id="5" name="Footer Placeholder 4">
            <a:extLst>
              <a:ext uri="{FF2B5EF4-FFF2-40B4-BE49-F238E27FC236}">
                <a16:creationId xmlns:a16="http://schemas.microsoft.com/office/drawing/2014/main" id="{900E1108-7801-BFDF-94A4-78817B47D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99A0C-4004-2572-7ECC-8073708CB0BC}"/>
              </a:ext>
            </a:extLst>
          </p:cNvPr>
          <p:cNvSpPr>
            <a:spLocks noGrp="1"/>
          </p:cNvSpPr>
          <p:nvPr>
            <p:ph type="sldNum" sz="quarter" idx="12"/>
          </p:nvPr>
        </p:nvSpPr>
        <p:spPr/>
        <p:txBody>
          <a:bodyPr/>
          <a:lstStyle/>
          <a:p>
            <a:fld id="{1EE33976-044B-426B-A057-6DAEF6950BDC}" type="slidenum">
              <a:rPr lang="en-US" smtClean="0"/>
              <a:t>‹#›</a:t>
            </a:fld>
            <a:endParaRPr lang="en-US"/>
          </a:p>
        </p:txBody>
      </p:sp>
    </p:spTree>
    <p:extLst>
      <p:ext uri="{BB962C8B-B14F-4D97-AF65-F5344CB8AC3E}">
        <p14:creationId xmlns:p14="http://schemas.microsoft.com/office/powerpoint/2010/main" val="369171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B26D9-A7BA-14BB-5F3D-F680B7E746E1}"/>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94C19E-DE43-FE94-B787-0EAB04205749}"/>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0EF121-B527-5279-6653-BBAD707C010B}"/>
              </a:ext>
            </a:extLst>
          </p:cNvPr>
          <p:cNvSpPr>
            <a:spLocks noGrp="1"/>
          </p:cNvSpPr>
          <p:nvPr>
            <p:ph type="dt" sz="half" idx="10"/>
          </p:nvPr>
        </p:nvSpPr>
        <p:spPr/>
        <p:txBody>
          <a:bodyPr/>
          <a:lstStyle/>
          <a:p>
            <a:fld id="{69A7D2F1-A911-4F04-90A4-F45A24B1ED4B}" type="datetimeFigureOut">
              <a:rPr lang="en-US" smtClean="0"/>
              <a:t>10/11/2024</a:t>
            </a:fld>
            <a:endParaRPr lang="en-US"/>
          </a:p>
        </p:txBody>
      </p:sp>
      <p:sp>
        <p:nvSpPr>
          <p:cNvPr id="5" name="Footer Placeholder 4">
            <a:extLst>
              <a:ext uri="{FF2B5EF4-FFF2-40B4-BE49-F238E27FC236}">
                <a16:creationId xmlns:a16="http://schemas.microsoft.com/office/drawing/2014/main" id="{F3BC5DD1-D5B3-7764-932C-65C087DB5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1C785-2A84-9D91-EEBA-C16110EA802A}"/>
              </a:ext>
            </a:extLst>
          </p:cNvPr>
          <p:cNvSpPr>
            <a:spLocks noGrp="1"/>
          </p:cNvSpPr>
          <p:nvPr>
            <p:ph type="sldNum" sz="quarter" idx="12"/>
          </p:nvPr>
        </p:nvSpPr>
        <p:spPr/>
        <p:txBody>
          <a:bodyPr/>
          <a:lstStyle/>
          <a:p>
            <a:fld id="{1EE33976-044B-426B-A057-6DAEF6950BDC}" type="slidenum">
              <a:rPr lang="en-US" smtClean="0"/>
              <a:t>‹#›</a:t>
            </a:fld>
            <a:endParaRPr lang="en-US"/>
          </a:p>
        </p:txBody>
      </p:sp>
    </p:spTree>
    <p:extLst>
      <p:ext uri="{BB962C8B-B14F-4D97-AF65-F5344CB8AC3E}">
        <p14:creationId xmlns:p14="http://schemas.microsoft.com/office/powerpoint/2010/main" val="3661810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Bullets">
    <p:spTree>
      <p:nvGrpSpPr>
        <p:cNvPr id="1" name=""/>
        <p:cNvGrpSpPr/>
        <p:nvPr/>
      </p:nvGrpSpPr>
      <p:grpSpPr>
        <a:xfrm>
          <a:off x="0" y="0"/>
          <a:ext cx="0" cy="0"/>
          <a:chOff x="0" y="0"/>
          <a:chExt cx="0" cy="0"/>
        </a:xfrm>
      </p:grpSpPr>
      <p:sp>
        <p:nvSpPr>
          <p:cNvPr id="15" name="Rectangle 14"/>
          <p:cNvSpPr/>
          <p:nvPr userDrawn="1"/>
        </p:nvSpPr>
        <p:spPr bwMode="black">
          <a:xfrm>
            <a:off x="0" y="4530481"/>
            <a:ext cx="9144001" cy="6130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ate Placeholder 3"/>
          <p:cNvSpPr txBox="1">
            <a:spLocks/>
          </p:cNvSpPr>
          <p:nvPr userDrawn="1"/>
        </p:nvSpPr>
        <p:spPr bwMode="white">
          <a:xfrm>
            <a:off x="6756400" y="4885922"/>
            <a:ext cx="2133600" cy="93177"/>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F85F50-E92A-124C-A47C-C057CB22E344}" type="datetime1">
              <a:rPr lang="en-US" smtClean="0">
                <a:solidFill>
                  <a:srgbClr val="FFFFFF"/>
                </a:solidFill>
              </a:rPr>
              <a:pPr/>
              <a:t>10/11/2024</a:t>
            </a:fld>
            <a:endParaRPr lang="en-US" dirty="0">
              <a:solidFill>
                <a:srgbClr val="FFFFFF"/>
              </a:solidFill>
            </a:endParaRPr>
          </a:p>
        </p:txBody>
      </p:sp>
      <p:sp>
        <p:nvSpPr>
          <p:cNvPr id="17" name="Footer Placeholder 4"/>
          <p:cNvSpPr txBox="1">
            <a:spLocks/>
          </p:cNvSpPr>
          <p:nvPr userDrawn="1"/>
        </p:nvSpPr>
        <p:spPr bwMode="white">
          <a:xfrm>
            <a:off x="3124199" y="4670468"/>
            <a:ext cx="2895600" cy="540844"/>
          </a:xfrm>
          <a:prstGeom prst="rect">
            <a:avLst/>
          </a:prstGeom>
        </p:spPr>
        <p:txBody>
          <a:bodyPr/>
          <a:lstStyle>
            <a:defPPr>
              <a:defRPr lang="en-US"/>
            </a:defPPr>
            <a:lvl1pPr marL="0" algn="l"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chemeClr val="bg1"/>
                </a:solidFill>
              </a:rPr>
              <a:t>{ INSERT TITLE HERE ]</a:t>
            </a:r>
          </a:p>
        </p:txBody>
      </p:sp>
      <p:sp>
        <p:nvSpPr>
          <p:cNvPr id="18" name="Slide Number Placeholder 5"/>
          <p:cNvSpPr txBox="1">
            <a:spLocks/>
          </p:cNvSpPr>
          <p:nvPr userDrawn="1"/>
        </p:nvSpPr>
        <p:spPr bwMode="white">
          <a:xfrm>
            <a:off x="6756400" y="4720987"/>
            <a:ext cx="2133600" cy="93178"/>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sp>
        <p:nvSpPr>
          <p:cNvPr id="8" name="Text Placeholder 8"/>
          <p:cNvSpPr>
            <a:spLocks noGrp="1"/>
          </p:cNvSpPr>
          <p:nvPr>
            <p:ph type="body" sz="quarter" idx="14" hasCustomPrompt="1"/>
          </p:nvPr>
        </p:nvSpPr>
        <p:spPr>
          <a:xfrm>
            <a:off x="224416" y="202610"/>
            <a:ext cx="8324645" cy="394288"/>
          </a:xfrm>
          <a:prstGeom prst="rect">
            <a:avLst/>
          </a:prstGeom>
        </p:spPr>
        <p:txBody>
          <a:bodyPr vert="horz"/>
          <a:lstStyle>
            <a:lvl1pPr marL="0" indent="0">
              <a:spcAft>
                <a:spcPts val="1800"/>
              </a:spcAft>
              <a:buFontTx/>
              <a:buNone/>
              <a:defRPr sz="1800" b="0" spc="100" baseline="0">
                <a:solidFill>
                  <a:srgbClr val="9EA2A2"/>
                </a:solidFill>
              </a:defRPr>
            </a:lvl1pPr>
            <a:lvl2pPr marL="169863" indent="-169863">
              <a:spcBef>
                <a:spcPts val="2000"/>
              </a:spcBef>
              <a:buClr>
                <a:srgbClr val="DB091C"/>
              </a:buClr>
              <a:buFont typeface="Wingdings" panose="05000000000000000000" pitchFamily="2" charset="2"/>
              <a:buChar char="§"/>
              <a:defRPr sz="1800" baseline="0">
                <a:solidFill>
                  <a:schemeClr val="tx1"/>
                </a:solidFill>
              </a:defRPr>
            </a:lvl2pPr>
            <a:lvl3pPr marL="398463" indent="-171450">
              <a:spcBef>
                <a:spcPts val="600"/>
              </a:spcBef>
              <a:buClr>
                <a:srgbClr val="DB091C"/>
              </a:buClr>
              <a:buFont typeface="Arial" panose="020B0604020202020204" pitchFamily="34" charset="0"/>
              <a:buChar char="−"/>
              <a:defRPr sz="1400" baseline="0">
                <a:solidFill>
                  <a:schemeClr val="tx1"/>
                </a:solidFill>
              </a:defRPr>
            </a:lvl3pPr>
            <a:lvl4pPr>
              <a:defRPr>
                <a:solidFill>
                  <a:srgbClr val="424242"/>
                </a:solidFill>
              </a:defRPr>
            </a:lvl4pPr>
            <a:lvl5pPr>
              <a:defRPr>
                <a:solidFill>
                  <a:srgbClr val="424242"/>
                </a:solidFill>
              </a:defRPr>
            </a:lvl5pPr>
          </a:lstStyle>
          <a:p>
            <a:pPr lvl="0"/>
            <a:r>
              <a:rPr lang="en-US" dirty="0"/>
              <a:t>LEVEL 1 – ARIAL 18 PT – LIGHT GRAY (158/162/162)</a:t>
            </a:r>
          </a:p>
        </p:txBody>
      </p:sp>
      <p:cxnSp>
        <p:nvCxnSpPr>
          <p:cNvPr id="10" name="Straight Connector 9"/>
          <p:cNvCxnSpPr/>
          <p:nvPr userDrawn="1"/>
        </p:nvCxnSpPr>
        <p:spPr>
          <a:xfrm>
            <a:off x="0" y="596897"/>
            <a:ext cx="9144000" cy="0"/>
          </a:xfrm>
          <a:prstGeom prst="line">
            <a:avLst/>
          </a:prstGeom>
          <a:ln w="6350">
            <a:solidFill>
              <a:srgbClr val="D6001C"/>
            </a:solidFill>
          </a:ln>
          <a:effectLst/>
        </p:spPr>
        <p:style>
          <a:lnRef idx="2">
            <a:schemeClr val="accent1"/>
          </a:lnRef>
          <a:fillRef idx="0">
            <a:schemeClr val="accent1"/>
          </a:fillRef>
          <a:effectRef idx="1">
            <a:schemeClr val="accent1"/>
          </a:effectRef>
          <a:fontRef idx="minor">
            <a:schemeClr val="tx1"/>
          </a:fontRef>
        </p:style>
      </p:cxnSp>
      <p:pic>
        <p:nvPicPr>
          <p:cNvPr id="11" name="Picture 3"/>
          <p:cNvPicPr>
            <a:picLocks noChangeAspect="1" noChangeArrowheads="1"/>
          </p:cNvPicPr>
          <p:nvPr userDrawn="1"/>
        </p:nvPicPr>
        <p:blipFill>
          <a:blip r:embed="rId2"/>
          <a:srcRect/>
          <a:stretch/>
        </p:blipFill>
        <p:spPr bwMode="auto">
          <a:xfrm>
            <a:off x="360640" y="4712595"/>
            <a:ext cx="674757" cy="3585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6"/>
          <p:cNvSpPr>
            <a:spLocks noGrp="1"/>
          </p:cNvSpPr>
          <p:nvPr>
            <p:ph type="body" sz="quarter" idx="17" hasCustomPrompt="1"/>
          </p:nvPr>
        </p:nvSpPr>
        <p:spPr>
          <a:xfrm>
            <a:off x="224416" y="788979"/>
            <a:ext cx="6257925" cy="1828800"/>
          </a:xfrm>
          <a:prstGeom prst="rect">
            <a:avLst/>
          </a:prstGeom>
        </p:spPr>
        <p:txBody>
          <a:bodyPr/>
          <a:lstStyle>
            <a:lvl2pPr marL="225425" marR="0" indent="-225425" algn="l" defTabSz="457200"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a:lvl2pPr>
            <a:lvl3pPr marL="461963" marR="0" indent="-236538" algn="l" defTabSz="457200"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a:lvl3pPr>
          </a:lstStyle>
          <a:p>
            <a:pPr marL="225425" marR="0" lvl="1" indent="-225425" algn="l" defTabSz="457200"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Level 2 – Arial 18 </a:t>
            </a:r>
            <a:r>
              <a:rPr kumimoji="0" lang="en-US" sz="1800" b="0" i="0" u="none" strike="noStrike" kern="1200" cap="none" spc="0" normalizeH="0" baseline="0" noProof="0" dirty="0" err="1">
                <a:ln>
                  <a:noFill/>
                </a:ln>
                <a:solidFill>
                  <a:prstClr val="black"/>
                </a:solidFill>
                <a:effectLst/>
                <a:uLnTx/>
                <a:uFillTx/>
                <a:latin typeface="+mn-lt"/>
                <a:ea typeface="+mn-ea"/>
                <a:cs typeface="+mn-cs"/>
              </a:rPr>
              <a:t>pt</a:t>
            </a:r>
            <a:r>
              <a:rPr kumimoji="0" lang="en-US" sz="1800" b="0" i="0" u="none" strike="noStrike" kern="1200" cap="none" spc="0" normalizeH="0" baseline="0" noProof="0" dirty="0">
                <a:ln>
                  <a:noFill/>
                </a:ln>
                <a:solidFill>
                  <a:prstClr val="black"/>
                </a:solidFill>
                <a:effectLst/>
                <a:uLnTx/>
                <a:uFillTx/>
                <a:latin typeface="+mn-lt"/>
                <a:ea typeface="+mn-ea"/>
                <a:cs typeface="+mn-cs"/>
              </a:rPr>
              <a:t> – Black</a:t>
            </a:r>
          </a:p>
          <a:p>
            <a:pPr marL="461963" marR="0" lvl="2" indent="-236538" algn="l" defTabSz="457200"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Level 3 – Arial 14 </a:t>
            </a:r>
            <a:r>
              <a:rPr kumimoji="0" lang="en-US" sz="1400" b="0" i="0" u="none" strike="noStrike" kern="1200" cap="none" spc="0" normalizeH="0" baseline="0" noProof="0" dirty="0" err="1">
                <a:ln>
                  <a:noFill/>
                </a:ln>
                <a:solidFill>
                  <a:prstClr val="black"/>
                </a:solidFill>
                <a:effectLst/>
                <a:uLnTx/>
                <a:uFillTx/>
                <a:latin typeface="+mn-lt"/>
                <a:ea typeface="+mn-ea"/>
                <a:cs typeface="+mn-cs"/>
              </a:rPr>
              <a:t>pt</a:t>
            </a:r>
            <a:r>
              <a:rPr kumimoji="0" lang="en-US" sz="1400" b="0" i="0" u="none" strike="noStrike" kern="1200" cap="none" spc="0" normalizeH="0" baseline="0" noProof="0" dirty="0">
                <a:ln>
                  <a:noFill/>
                </a:ln>
                <a:solidFill>
                  <a:prstClr val="black"/>
                </a:solidFill>
                <a:effectLst/>
                <a:uLnTx/>
                <a:uFillTx/>
                <a:latin typeface="+mn-lt"/>
                <a:ea typeface="+mn-ea"/>
                <a:cs typeface="+mn-cs"/>
              </a:rPr>
              <a:t> – Black</a:t>
            </a:r>
          </a:p>
        </p:txBody>
      </p:sp>
    </p:spTree>
    <p:extLst>
      <p:ext uri="{BB962C8B-B14F-4D97-AF65-F5344CB8AC3E}">
        <p14:creationId xmlns:p14="http://schemas.microsoft.com/office/powerpoint/2010/main" val="368365879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49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D19DB-33CC-E6A1-4B81-7F7221070467}"/>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7CEC63-6360-7189-4001-B266A57324E2}"/>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2BE637-B426-2092-75E7-FCFE5BA9AC80}"/>
              </a:ext>
            </a:extLst>
          </p:cNvPr>
          <p:cNvSpPr>
            <a:spLocks noGrp="1"/>
          </p:cNvSpPr>
          <p:nvPr>
            <p:ph type="dt" sz="half" idx="10"/>
          </p:nvPr>
        </p:nvSpPr>
        <p:spPr/>
        <p:txBody>
          <a:bodyPr/>
          <a:lstStyle/>
          <a:p>
            <a:fld id="{0B336F65-2D02-46A5-B733-17D31991C11B}" type="datetimeFigureOut">
              <a:rPr lang="en-US" smtClean="0"/>
              <a:t>10/11/2024</a:t>
            </a:fld>
            <a:endParaRPr lang="en-US"/>
          </a:p>
        </p:txBody>
      </p:sp>
      <p:sp>
        <p:nvSpPr>
          <p:cNvPr id="5" name="Footer Placeholder 4">
            <a:extLst>
              <a:ext uri="{FF2B5EF4-FFF2-40B4-BE49-F238E27FC236}">
                <a16:creationId xmlns:a16="http://schemas.microsoft.com/office/drawing/2014/main" id="{74851222-C2FC-9336-178F-FCA27E7CA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778AF-05EE-A868-2511-0C0235C4D86E}"/>
              </a:ext>
            </a:extLst>
          </p:cNvPr>
          <p:cNvSpPr>
            <a:spLocks noGrp="1"/>
          </p:cNvSpPr>
          <p:nvPr>
            <p:ph type="sldNum" sz="quarter" idx="12"/>
          </p:nvPr>
        </p:nvSpPr>
        <p:spPr/>
        <p:txBody>
          <a:bodyPr/>
          <a:lstStyle/>
          <a:p>
            <a:fld id="{516CB0EF-76FB-4B12-8D90-ABCDCE1758DF}" type="slidenum">
              <a:rPr lang="en-US" smtClean="0"/>
              <a:t>‹#›</a:t>
            </a:fld>
            <a:endParaRPr lang="en-US"/>
          </a:p>
        </p:txBody>
      </p:sp>
    </p:spTree>
    <p:extLst>
      <p:ext uri="{BB962C8B-B14F-4D97-AF65-F5344CB8AC3E}">
        <p14:creationId xmlns:p14="http://schemas.microsoft.com/office/powerpoint/2010/main" val="6105702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975BE-982A-6B71-566D-FBE2300FE7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78AF57-AA93-F0EF-9429-E6DD15EDA9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AD73DD-C5DE-EEC9-BFF3-7D539340AE50}"/>
              </a:ext>
            </a:extLst>
          </p:cNvPr>
          <p:cNvSpPr>
            <a:spLocks noGrp="1"/>
          </p:cNvSpPr>
          <p:nvPr>
            <p:ph type="dt" sz="half" idx="10"/>
          </p:nvPr>
        </p:nvSpPr>
        <p:spPr/>
        <p:txBody>
          <a:bodyPr/>
          <a:lstStyle/>
          <a:p>
            <a:fld id="{0B336F65-2D02-46A5-B733-17D31991C11B}" type="datetimeFigureOut">
              <a:rPr lang="en-US" smtClean="0"/>
              <a:t>10/11/2024</a:t>
            </a:fld>
            <a:endParaRPr lang="en-US"/>
          </a:p>
        </p:txBody>
      </p:sp>
      <p:sp>
        <p:nvSpPr>
          <p:cNvPr id="5" name="Footer Placeholder 4">
            <a:extLst>
              <a:ext uri="{FF2B5EF4-FFF2-40B4-BE49-F238E27FC236}">
                <a16:creationId xmlns:a16="http://schemas.microsoft.com/office/drawing/2014/main" id="{F62511FD-8BAF-F72B-01EB-6C0363B4D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A52291-4399-C164-DC29-15DADCBDCF63}"/>
              </a:ext>
            </a:extLst>
          </p:cNvPr>
          <p:cNvSpPr>
            <a:spLocks noGrp="1"/>
          </p:cNvSpPr>
          <p:nvPr>
            <p:ph type="sldNum" sz="quarter" idx="12"/>
          </p:nvPr>
        </p:nvSpPr>
        <p:spPr/>
        <p:txBody>
          <a:bodyPr/>
          <a:lstStyle/>
          <a:p>
            <a:fld id="{516CB0EF-76FB-4B12-8D90-ABCDCE1758DF}" type="slidenum">
              <a:rPr lang="en-US" smtClean="0"/>
              <a:t>‹#›</a:t>
            </a:fld>
            <a:endParaRPr lang="en-US"/>
          </a:p>
        </p:txBody>
      </p:sp>
    </p:spTree>
    <p:extLst>
      <p:ext uri="{BB962C8B-B14F-4D97-AF65-F5344CB8AC3E}">
        <p14:creationId xmlns:p14="http://schemas.microsoft.com/office/powerpoint/2010/main" val="3943094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3" descr="photo-1442406964439-e46ab8eff7c4.jp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9144001" cy="5143500"/>
          </a:xfrm>
          <a:prstGeom prst="rect">
            <a:avLst/>
          </a:prstGeom>
          <a:noFill/>
          <a:ln>
            <a:noFill/>
          </a:ln>
        </p:spPr>
      </p:pic>
      <p:sp>
        <p:nvSpPr>
          <p:cNvPr id="2" name="Title 1"/>
          <p:cNvSpPr>
            <a:spLocks noGrp="1"/>
          </p:cNvSpPr>
          <p:nvPr>
            <p:ph type="ctrTitle" hasCustomPrompt="1"/>
          </p:nvPr>
        </p:nvSpPr>
        <p:spPr>
          <a:xfrm>
            <a:off x="216322" y="1938892"/>
            <a:ext cx="8315851" cy="543049"/>
          </a:xfrm>
          <a:prstGeom prst="rect">
            <a:avLst/>
          </a:prstGeom>
          <a:ln>
            <a:noFill/>
          </a:ln>
        </p:spPr>
        <p:txBody>
          <a:bodyPr/>
          <a:lstStyle>
            <a:lvl1pPr algn="l">
              <a:defRPr sz="4800" b="1" spc="0" baseline="0">
                <a:solidFill>
                  <a:srgbClr val="FFFFFF"/>
                </a:solidFill>
                <a:effectLst/>
                <a:latin typeface="Arial"/>
                <a:cs typeface="Arial"/>
              </a:defRPr>
            </a:lvl1pPr>
          </a:lstStyle>
          <a:p>
            <a:r>
              <a:rPr lang="en-US" dirty="0"/>
              <a:t>Presentation Title Slide </a:t>
            </a:r>
            <a:br>
              <a:rPr lang="en-US" dirty="0"/>
            </a:br>
            <a:r>
              <a:rPr lang="en-US" dirty="0"/>
              <a:t>Two Line Max</a:t>
            </a:r>
          </a:p>
        </p:txBody>
      </p:sp>
      <p:sp>
        <p:nvSpPr>
          <p:cNvPr id="3" name="Subtitle 2"/>
          <p:cNvSpPr>
            <a:spLocks noGrp="1"/>
          </p:cNvSpPr>
          <p:nvPr>
            <p:ph type="subTitle" idx="1" hasCustomPrompt="1"/>
          </p:nvPr>
        </p:nvSpPr>
        <p:spPr>
          <a:xfrm>
            <a:off x="241489" y="3580411"/>
            <a:ext cx="8315851" cy="457076"/>
          </a:xfrm>
          <a:prstGeom prst="rect">
            <a:avLst/>
          </a:prstGeom>
          <a:ln>
            <a:noFill/>
          </a:ln>
        </p:spPr>
        <p:txBody>
          <a:bodyPr/>
          <a:lstStyle>
            <a:lvl1pPr marL="0" indent="0" algn="l">
              <a:buNone/>
              <a:defRPr sz="1400" kern="500" spc="240" baseline="0">
                <a:solidFill>
                  <a:srgbClr val="FFFFFF"/>
                </a:solidFill>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DEPARTMENT OR SUBTITLE     |    11/30/17</a:t>
            </a:r>
          </a:p>
        </p:txBody>
      </p:sp>
      <p:pic>
        <p:nvPicPr>
          <p:cNvPr id="3075" name="Picture 3"/>
          <p:cNvPicPr>
            <a:picLocks noChangeAspect="1" noChangeArrowheads="1"/>
          </p:cNvPicPr>
          <p:nvPr userDrawn="1"/>
        </p:nvPicPr>
        <p:blipFill>
          <a:blip r:embed="rId3"/>
          <a:srcRect/>
          <a:stretch/>
        </p:blipFill>
        <p:spPr bwMode="auto">
          <a:xfrm>
            <a:off x="310059" y="4318969"/>
            <a:ext cx="1022030" cy="54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776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4D89C-6C79-0AE0-F119-66C687EF135D}"/>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BBE388-55F1-DFC9-6F17-EB13D778DB8A}"/>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25F876-8AD3-3F1E-6DCA-90B2C9FFCB24}"/>
              </a:ext>
            </a:extLst>
          </p:cNvPr>
          <p:cNvSpPr>
            <a:spLocks noGrp="1"/>
          </p:cNvSpPr>
          <p:nvPr>
            <p:ph type="dt" sz="half" idx="10"/>
          </p:nvPr>
        </p:nvSpPr>
        <p:spPr/>
        <p:txBody>
          <a:bodyPr/>
          <a:lstStyle/>
          <a:p>
            <a:fld id="{0B336F65-2D02-46A5-B733-17D31991C11B}" type="datetimeFigureOut">
              <a:rPr lang="en-US" smtClean="0"/>
              <a:t>10/11/2024</a:t>
            </a:fld>
            <a:endParaRPr lang="en-US"/>
          </a:p>
        </p:txBody>
      </p:sp>
      <p:sp>
        <p:nvSpPr>
          <p:cNvPr id="5" name="Footer Placeholder 4">
            <a:extLst>
              <a:ext uri="{FF2B5EF4-FFF2-40B4-BE49-F238E27FC236}">
                <a16:creationId xmlns:a16="http://schemas.microsoft.com/office/drawing/2014/main" id="{18B7C294-C381-507A-ED50-BC3E240BC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0840B-C8AF-80C3-DFD3-0636C54FF7C1}"/>
              </a:ext>
            </a:extLst>
          </p:cNvPr>
          <p:cNvSpPr>
            <a:spLocks noGrp="1"/>
          </p:cNvSpPr>
          <p:nvPr>
            <p:ph type="sldNum" sz="quarter" idx="12"/>
          </p:nvPr>
        </p:nvSpPr>
        <p:spPr/>
        <p:txBody>
          <a:bodyPr/>
          <a:lstStyle/>
          <a:p>
            <a:fld id="{516CB0EF-76FB-4B12-8D90-ABCDCE1758DF}" type="slidenum">
              <a:rPr lang="en-US" smtClean="0"/>
              <a:t>‹#›</a:t>
            </a:fld>
            <a:endParaRPr lang="en-US"/>
          </a:p>
        </p:txBody>
      </p:sp>
    </p:spTree>
    <p:extLst>
      <p:ext uri="{BB962C8B-B14F-4D97-AF65-F5344CB8AC3E}">
        <p14:creationId xmlns:p14="http://schemas.microsoft.com/office/powerpoint/2010/main" val="8499523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6FCFC-4C89-47E0-7E47-122D4DDBF3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AA2F7-7C6A-06AD-617D-92197784E7D7}"/>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6EB36E-6E15-0752-5F5C-76C4915B22CB}"/>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258343-52DE-F6E7-DCA1-E276A43E2CAE}"/>
              </a:ext>
            </a:extLst>
          </p:cNvPr>
          <p:cNvSpPr>
            <a:spLocks noGrp="1"/>
          </p:cNvSpPr>
          <p:nvPr>
            <p:ph type="dt" sz="half" idx="10"/>
          </p:nvPr>
        </p:nvSpPr>
        <p:spPr/>
        <p:txBody>
          <a:bodyPr/>
          <a:lstStyle/>
          <a:p>
            <a:fld id="{0B336F65-2D02-46A5-B733-17D31991C11B}" type="datetimeFigureOut">
              <a:rPr lang="en-US" smtClean="0"/>
              <a:t>10/11/2024</a:t>
            </a:fld>
            <a:endParaRPr lang="en-US"/>
          </a:p>
        </p:txBody>
      </p:sp>
      <p:sp>
        <p:nvSpPr>
          <p:cNvPr id="6" name="Footer Placeholder 5">
            <a:extLst>
              <a:ext uri="{FF2B5EF4-FFF2-40B4-BE49-F238E27FC236}">
                <a16:creationId xmlns:a16="http://schemas.microsoft.com/office/drawing/2014/main" id="{94F8CC7F-2753-BA48-E270-8E7B11B7FF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39751-D7E9-9E55-40F6-2968CBD8214D}"/>
              </a:ext>
            </a:extLst>
          </p:cNvPr>
          <p:cNvSpPr>
            <a:spLocks noGrp="1"/>
          </p:cNvSpPr>
          <p:nvPr>
            <p:ph type="sldNum" sz="quarter" idx="12"/>
          </p:nvPr>
        </p:nvSpPr>
        <p:spPr/>
        <p:txBody>
          <a:bodyPr/>
          <a:lstStyle/>
          <a:p>
            <a:fld id="{516CB0EF-76FB-4B12-8D90-ABCDCE1758DF}" type="slidenum">
              <a:rPr lang="en-US" smtClean="0"/>
              <a:t>‹#›</a:t>
            </a:fld>
            <a:endParaRPr lang="en-US"/>
          </a:p>
        </p:txBody>
      </p:sp>
    </p:spTree>
    <p:extLst>
      <p:ext uri="{BB962C8B-B14F-4D97-AF65-F5344CB8AC3E}">
        <p14:creationId xmlns:p14="http://schemas.microsoft.com/office/powerpoint/2010/main" val="2806533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AE0EE-F1A4-69C7-348C-8C34B91DABE9}"/>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CE1FC9-5F8E-263F-EFD0-F29CA3EC4E30}"/>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43AC00-6C7D-0208-3B77-B59FF2FDBD11}"/>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B5CCF0-32B2-74A8-0D8A-BF5DB49BD257}"/>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CCEB25-A718-FB72-A309-6B73B203DC9D}"/>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E0B4CD-A05C-7EBA-3FA1-3E24D16452D1}"/>
              </a:ext>
            </a:extLst>
          </p:cNvPr>
          <p:cNvSpPr>
            <a:spLocks noGrp="1"/>
          </p:cNvSpPr>
          <p:nvPr>
            <p:ph type="dt" sz="half" idx="10"/>
          </p:nvPr>
        </p:nvSpPr>
        <p:spPr/>
        <p:txBody>
          <a:bodyPr/>
          <a:lstStyle/>
          <a:p>
            <a:fld id="{0B336F65-2D02-46A5-B733-17D31991C11B}" type="datetimeFigureOut">
              <a:rPr lang="en-US" smtClean="0"/>
              <a:t>10/11/2024</a:t>
            </a:fld>
            <a:endParaRPr lang="en-US"/>
          </a:p>
        </p:txBody>
      </p:sp>
      <p:sp>
        <p:nvSpPr>
          <p:cNvPr id="8" name="Footer Placeholder 7">
            <a:extLst>
              <a:ext uri="{FF2B5EF4-FFF2-40B4-BE49-F238E27FC236}">
                <a16:creationId xmlns:a16="http://schemas.microsoft.com/office/drawing/2014/main" id="{936F72BA-C4FE-898A-9AFC-37A08D3360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FD3148-1300-0977-D64F-00E97A2D236D}"/>
              </a:ext>
            </a:extLst>
          </p:cNvPr>
          <p:cNvSpPr>
            <a:spLocks noGrp="1"/>
          </p:cNvSpPr>
          <p:nvPr>
            <p:ph type="sldNum" sz="quarter" idx="12"/>
          </p:nvPr>
        </p:nvSpPr>
        <p:spPr/>
        <p:txBody>
          <a:bodyPr/>
          <a:lstStyle/>
          <a:p>
            <a:fld id="{516CB0EF-76FB-4B12-8D90-ABCDCE1758DF}" type="slidenum">
              <a:rPr lang="en-US" smtClean="0"/>
              <a:t>‹#›</a:t>
            </a:fld>
            <a:endParaRPr lang="en-US"/>
          </a:p>
        </p:txBody>
      </p:sp>
    </p:spTree>
    <p:extLst>
      <p:ext uri="{BB962C8B-B14F-4D97-AF65-F5344CB8AC3E}">
        <p14:creationId xmlns:p14="http://schemas.microsoft.com/office/powerpoint/2010/main" val="3288848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F8AC-542E-E428-EFEF-CD901CA170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7217D8-EFE0-0819-794D-82C5F2B96F3E}"/>
              </a:ext>
            </a:extLst>
          </p:cNvPr>
          <p:cNvSpPr>
            <a:spLocks noGrp="1"/>
          </p:cNvSpPr>
          <p:nvPr>
            <p:ph type="dt" sz="half" idx="10"/>
          </p:nvPr>
        </p:nvSpPr>
        <p:spPr/>
        <p:txBody>
          <a:bodyPr/>
          <a:lstStyle/>
          <a:p>
            <a:fld id="{0B336F65-2D02-46A5-B733-17D31991C11B}" type="datetimeFigureOut">
              <a:rPr lang="en-US" smtClean="0"/>
              <a:t>10/11/2024</a:t>
            </a:fld>
            <a:endParaRPr lang="en-US"/>
          </a:p>
        </p:txBody>
      </p:sp>
      <p:sp>
        <p:nvSpPr>
          <p:cNvPr id="4" name="Footer Placeholder 3">
            <a:extLst>
              <a:ext uri="{FF2B5EF4-FFF2-40B4-BE49-F238E27FC236}">
                <a16:creationId xmlns:a16="http://schemas.microsoft.com/office/drawing/2014/main" id="{E7FF0DEF-BC1E-2CBC-61B3-302B7B6344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1CB138-7A56-F644-2B28-C4106830FED2}"/>
              </a:ext>
            </a:extLst>
          </p:cNvPr>
          <p:cNvSpPr>
            <a:spLocks noGrp="1"/>
          </p:cNvSpPr>
          <p:nvPr>
            <p:ph type="sldNum" sz="quarter" idx="12"/>
          </p:nvPr>
        </p:nvSpPr>
        <p:spPr/>
        <p:txBody>
          <a:bodyPr/>
          <a:lstStyle/>
          <a:p>
            <a:fld id="{516CB0EF-76FB-4B12-8D90-ABCDCE1758DF}" type="slidenum">
              <a:rPr lang="en-US" smtClean="0"/>
              <a:t>‹#›</a:t>
            </a:fld>
            <a:endParaRPr lang="en-US"/>
          </a:p>
        </p:txBody>
      </p:sp>
    </p:spTree>
    <p:extLst>
      <p:ext uri="{BB962C8B-B14F-4D97-AF65-F5344CB8AC3E}">
        <p14:creationId xmlns:p14="http://schemas.microsoft.com/office/powerpoint/2010/main" val="26937008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CFE83C-103A-90E8-8A0A-D75FB540AD96}"/>
              </a:ext>
            </a:extLst>
          </p:cNvPr>
          <p:cNvSpPr>
            <a:spLocks noGrp="1"/>
          </p:cNvSpPr>
          <p:nvPr>
            <p:ph type="dt" sz="half" idx="10"/>
          </p:nvPr>
        </p:nvSpPr>
        <p:spPr/>
        <p:txBody>
          <a:bodyPr/>
          <a:lstStyle/>
          <a:p>
            <a:fld id="{0B336F65-2D02-46A5-B733-17D31991C11B}" type="datetimeFigureOut">
              <a:rPr lang="en-US" smtClean="0"/>
              <a:t>10/11/2024</a:t>
            </a:fld>
            <a:endParaRPr lang="en-US"/>
          </a:p>
        </p:txBody>
      </p:sp>
      <p:sp>
        <p:nvSpPr>
          <p:cNvPr id="3" name="Footer Placeholder 2">
            <a:extLst>
              <a:ext uri="{FF2B5EF4-FFF2-40B4-BE49-F238E27FC236}">
                <a16:creationId xmlns:a16="http://schemas.microsoft.com/office/drawing/2014/main" id="{E2F14C4E-0707-ECB8-BC67-DEC53182D3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85AB66-348C-BDB6-8482-B416BF4ADC79}"/>
              </a:ext>
            </a:extLst>
          </p:cNvPr>
          <p:cNvSpPr>
            <a:spLocks noGrp="1"/>
          </p:cNvSpPr>
          <p:nvPr>
            <p:ph type="sldNum" sz="quarter" idx="12"/>
          </p:nvPr>
        </p:nvSpPr>
        <p:spPr/>
        <p:txBody>
          <a:bodyPr/>
          <a:lstStyle/>
          <a:p>
            <a:fld id="{516CB0EF-76FB-4B12-8D90-ABCDCE1758DF}" type="slidenum">
              <a:rPr lang="en-US" smtClean="0"/>
              <a:t>‹#›</a:t>
            </a:fld>
            <a:endParaRPr lang="en-US"/>
          </a:p>
        </p:txBody>
      </p:sp>
    </p:spTree>
    <p:extLst>
      <p:ext uri="{BB962C8B-B14F-4D97-AF65-F5344CB8AC3E}">
        <p14:creationId xmlns:p14="http://schemas.microsoft.com/office/powerpoint/2010/main" val="1956151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ABC2B-E9DD-1D93-4D73-60158B1F17A4}"/>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BAB9B3-5BC7-2DF8-81C5-9BFBEC13051D}"/>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0AC19C-39A6-E2CB-E222-E2E21E02416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ED0F04-D6B9-05C8-002C-ABAEE4C52D07}"/>
              </a:ext>
            </a:extLst>
          </p:cNvPr>
          <p:cNvSpPr>
            <a:spLocks noGrp="1"/>
          </p:cNvSpPr>
          <p:nvPr>
            <p:ph type="dt" sz="half" idx="10"/>
          </p:nvPr>
        </p:nvSpPr>
        <p:spPr/>
        <p:txBody>
          <a:bodyPr/>
          <a:lstStyle/>
          <a:p>
            <a:fld id="{0B336F65-2D02-46A5-B733-17D31991C11B}" type="datetimeFigureOut">
              <a:rPr lang="en-US" smtClean="0"/>
              <a:t>10/11/2024</a:t>
            </a:fld>
            <a:endParaRPr lang="en-US"/>
          </a:p>
        </p:txBody>
      </p:sp>
      <p:sp>
        <p:nvSpPr>
          <p:cNvPr id="6" name="Footer Placeholder 5">
            <a:extLst>
              <a:ext uri="{FF2B5EF4-FFF2-40B4-BE49-F238E27FC236}">
                <a16:creationId xmlns:a16="http://schemas.microsoft.com/office/drawing/2014/main" id="{C4114773-3205-12FB-03DF-C0E216E97F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E50BF-3912-1A8A-C782-CAC8E3E02BBC}"/>
              </a:ext>
            </a:extLst>
          </p:cNvPr>
          <p:cNvSpPr>
            <a:spLocks noGrp="1"/>
          </p:cNvSpPr>
          <p:nvPr>
            <p:ph type="sldNum" sz="quarter" idx="12"/>
          </p:nvPr>
        </p:nvSpPr>
        <p:spPr/>
        <p:txBody>
          <a:bodyPr/>
          <a:lstStyle/>
          <a:p>
            <a:fld id="{516CB0EF-76FB-4B12-8D90-ABCDCE1758DF}" type="slidenum">
              <a:rPr lang="en-US" smtClean="0"/>
              <a:t>‹#›</a:t>
            </a:fld>
            <a:endParaRPr lang="en-US"/>
          </a:p>
        </p:txBody>
      </p:sp>
    </p:spTree>
    <p:extLst>
      <p:ext uri="{BB962C8B-B14F-4D97-AF65-F5344CB8AC3E}">
        <p14:creationId xmlns:p14="http://schemas.microsoft.com/office/powerpoint/2010/main" val="41743395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6EBED-C340-3A38-0E72-AF44454FDAD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504B94-09F3-3C43-E8D3-72FFC0D86744}"/>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84E371-BEB8-9AFC-3C91-FB3247B8C85B}"/>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AE5954-5D63-EC1B-EC3F-5F010899FC65}"/>
              </a:ext>
            </a:extLst>
          </p:cNvPr>
          <p:cNvSpPr>
            <a:spLocks noGrp="1"/>
          </p:cNvSpPr>
          <p:nvPr>
            <p:ph type="dt" sz="half" idx="10"/>
          </p:nvPr>
        </p:nvSpPr>
        <p:spPr/>
        <p:txBody>
          <a:bodyPr/>
          <a:lstStyle/>
          <a:p>
            <a:fld id="{0B336F65-2D02-46A5-B733-17D31991C11B}" type="datetimeFigureOut">
              <a:rPr lang="en-US" smtClean="0"/>
              <a:t>10/11/2024</a:t>
            </a:fld>
            <a:endParaRPr lang="en-US"/>
          </a:p>
        </p:txBody>
      </p:sp>
      <p:sp>
        <p:nvSpPr>
          <p:cNvPr id="6" name="Footer Placeholder 5">
            <a:extLst>
              <a:ext uri="{FF2B5EF4-FFF2-40B4-BE49-F238E27FC236}">
                <a16:creationId xmlns:a16="http://schemas.microsoft.com/office/drawing/2014/main" id="{5F904B61-B2A7-EC29-5297-EC3615E2F7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EB7B51-C6EC-4501-9144-EE9B0AAF0155}"/>
              </a:ext>
            </a:extLst>
          </p:cNvPr>
          <p:cNvSpPr>
            <a:spLocks noGrp="1"/>
          </p:cNvSpPr>
          <p:nvPr>
            <p:ph type="sldNum" sz="quarter" idx="12"/>
          </p:nvPr>
        </p:nvSpPr>
        <p:spPr/>
        <p:txBody>
          <a:bodyPr/>
          <a:lstStyle/>
          <a:p>
            <a:fld id="{516CB0EF-76FB-4B12-8D90-ABCDCE1758DF}" type="slidenum">
              <a:rPr lang="en-US" smtClean="0"/>
              <a:t>‹#›</a:t>
            </a:fld>
            <a:endParaRPr lang="en-US"/>
          </a:p>
        </p:txBody>
      </p:sp>
    </p:spTree>
    <p:extLst>
      <p:ext uri="{BB962C8B-B14F-4D97-AF65-F5344CB8AC3E}">
        <p14:creationId xmlns:p14="http://schemas.microsoft.com/office/powerpoint/2010/main" val="1640820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61984-9F41-753D-3859-31B4CB5079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6C6FD2-446D-D086-734C-734AE7FE72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7FC509-CB6C-4BFD-6EBC-075F5E7FDD1A}"/>
              </a:ext>
            </a:extLst>
          </p:cNvPr>
          <p:cNvSpPr>
            <a:spLocks noGrp="1"/>
          </p:cNvSpPr>
          <p:nvPr>
            <p:ph type="dt" sz="half" idx="10"/>
          </p:nvPr>
        </p:nvSpPr>
        <p:spPr/>
        <p:txBody>
          <a:bodyPr/>
          <a:lstStyle/>
          <a:p>
            <a:fld id="{0B336F65-2D02-46A5-B733-17D31991C11B}" type="datetimeFigureOut">
              <a:rPr lang="en-US" smtClean="0"/>
              <a:t>10/11/2024</a:t>
            </a:fld>
            <a:endParaRPr lang="en-US"/>
          </a:p>
        </p:txBody>
      </p:sp>
      <p:sp>
        <p:nvSpPr>
          <p:cNvPr id="5" name="Footer Placeholder 4">
            <a:extLst>
              <a:ext uri="{FF2B5EF4-FFF2-40B4-BE49-F238E27FC236}">
                <a16:creationId xmlns:a16="http://schemas.microsoft.com/office/drawing/2014/main" id="{DBD3377C-C401-0E99-413D-B91A6351B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B8865D-325D-D300-85D0-DE2602895373}"/>
              </a:ext>
            </a:extLst>
          </p:cNvPr>
          <p:cNvSpPr>
            <a:spLocks noGrp="1"/>
          </p:cNvSpPr>
          <p:nvPr>
            <p:ph type="sldNum" sz="quarter" idx="12"/>
          </p:nvPr>
        </p:nvSpPr>
        <p:spPr/>
        <p:txBody>
          <a:bodyPr/>
          <a:lstStyle/>
          <a:p>
            <a:fld id="{516CB0EF-76FB-4B12-8D90-ABCDCE1758DF}" type="slidenum">
              <a:rPr lang="en-US" smtClean="0"/>
              <a:t>‹#›</a:t>
            </a:fld>
            <a:endParaRPr lang="en-US"/>
          </a:p>
        </p:txBody>
      </p:sp>
    </p:spTree>
    <p:extLst>
      <p:ext uri="{BB962C8B-B14F-4D97-AF65-F5344CB8AC3E}">
        <p14:creationId xmlns:p14="http://schemas.microsoft.com/office/powerpoint/2010/main" val="19661782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446D56-FD55-AA30-2F76-E5FC6A2E8173}"/>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2252FB-C260-1C29-3559-9A931E080B86}"/>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E27EC-8AF9-2BDC-1717-2896FC4DC771}"/>
              </a:ext>
            </a:extLst>
          </p:cNvPr>
          <p:cNvSpPr>
            <a:spLocks noGrp="1"/>
          </p:cNvSpPr>
          <p:nvPr>
            <p:ph type="dt" sz="half" idx="10"/>
          </p:nvPr>
        </p:nvSpPr>
        <p:spPr/>
        <p:txBody>
          <a:bodyPr/>
          <a:lstStyle/>
          <a:p>
            <a:fld id="{0B336F65-2D02-46A5-B733-17D31991C11B}" type="datetimeFigureOut">
              <a:rPr lang="en-US" smtClean="0"/>
              <a:t>10/11/2024</a:t>
            </a:fld>
            <a:endParaRPr lang="en-US"/>
          </a:p>
        </p:txBody>
      </p:sp>
      <p:sp>
        <p:nvSpPr>
          <p:cNvPr id="5" name="Footer Placeholder 4">
            <a:extLst>
              <a:ext uri="{FF2B5EF4-FFF2-40B4-BE49-F238E27FC236}">
                <a16:creationId xmlns:a16="http://schemas.microsoft.com/office/drawing/2014/main" id="{636F939A-47E2-9224-0126-75AE2FFA9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C00263-D95B-2410-6FD8-DB9D192E2541}"/>
              </a:ext>
            </a:extLst>
          </p:cNvPr>
          <p:cNvSpPr>
            <a:spLocks noGrp="1"/>
          </p:cNvSpPr>
          <p:nvPr>
            <p:ph type="sldNum" sz="quarter" idx="12"/>
          </p:nvPr>
        </p:nvSpPr>
        <p:spPr/>
        <p:txBody>
          <a:bodyPr/>
          <a:lstStyle/>
          <a:p>
            <a:fld id="{516CB0EF-76FB-4B12-8D90-ABCDCE1758DF}" type="slidenum">
              <a:rPr lang="en-US" smtClean="0"/>
              <a:t>‹#›</a:t>
            </a:fld>
            <a:endParaRPr lang="en-US"/>
          </a:p>
        </p:txBody>
      </p:sp>
    </p:spTree>
    <p:extLst>
      <p:ext uri="{BB962C8B-B14F-4D97-AF65-F5344CB8AC3E}">
        <p14:creationId xmlns:p14="http://schemas.microsoft.com/office/powerpoint/2010/main" val="2911901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F9A0F-E62F-28C2-CA33-8639D72308D8}"/>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91D6B4-A25A-595A-31BD-D9DF329840CD}"/>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FDCE8B-4A1B-8521-68A3-A5971118769A}"/>
              </a:ext>
            </a:extLst>
          </p:cNvPr>
          <p:cNvSpPr>
            <a:spLocks noGrp="1"/>
          </p:cNvSpPr>
          <p:nvPr>
            <p:ph type="dt" sz="half" idx="10"/>
          </p:nvPr>
        </p:nvSpPr>
        <p:spPr/>
        <p:txBody>
          <a:bodyPr/>
          <a:lstStyle/>
          <a:p>
            <a:fld id="{2F57A2C8-C856-4300-AD0C-DEB96EC4327D}" type="datetimeFigureOut">
              <a:rPr lang="en-US" smtClean="0"/>
              <a:t>10/11/2024</a:t>
            </a:fld>
            <a:endParaRPr lang="en-US"/>
          </a:p>
        </p:txBody>
      </p:sp>
      <p:sp>
        <p:nvSpPr>
          <p:cNvPr id="5" name="Footer Placeholder 4">
            <a:extLst>
              <a:ext uri="{FF2B5EF4-FFF2-40B4-BE49-F238E27FC236}">
                <a16:creationId xmlns:a16="http://schemas.microsoft.com/office/drawing/2014/main" id="{E7BC668E-8ABA-E581-9C0F-DCB334C19C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A14A1-67EC-2F15-97ED-DE418A77A1A3}"/>
              </a:ext>
            </a:extLst>
          </p:cNvPr>
          <p:cNvSpPr>
            <a:spLocks noGrp="1"/>
          </p:cNvSpPr>
          <p:nvPr>
            <p:ph type="sldNum" sz="quarter" idx="12"/>
          </p:nvPr>
        </p:nvSpPr>
        <p:spPr/>
        <p:txBody>
          <a:bodyPr/>
          <a:lstStyle/>
          <a:p>
            <a:fld id="{5B1B0B54-8ED4-4A4A-9E2F-51326CDC00C7}" type="slidenum">
              <a:rPr lang="en-US" smtClean="0"/>
              <a:t>‹#›</a:t>
            </a:fld>
            <a:endParaRPr lang="en-US"/>
          </a:p>
        </p:txBody>
      </p:sp>
    </p:spTree>
    <p:extLst>
      <p:ext uri="{BB962C8B-B14F-4D97-AF65-F5344CB8AC3E}">
        <p14:creationId xmlns:p14="http://schemas.microsoft.com/office/powerpoint/2010/main" val="4115883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Bullets">
    <p:spTree>
      <p:nvGrpSpPr>
        <p:cNvPr id="1" name=""/>
        <p:cNvGrpSpPr/>
        <p:nvPr/>
      </p:nvGrpSpPr>
      <p:grpSpPr>
        <a:xfrm>
          <a:off x="0" y="0"/>
          <a:ext cx="0" cy="0"/>
          <a:chOff x="0" y="0"/>
          <a:chExt cx="0" cy="0"/>
        </a:xfrm>
      </p:grpSpPr>
      <p:sp>
        <p:nvSpPr>
          <p:cNvPr id="15" name="Rectangle 14"/>
          <p:cNvSpPr/>
          <p:nvPr userDrawn="1"/>
        </p:nvSpPr>
        <p:spPr bwMode="black">
          <a:xfrm>
            <a:off x="0" y="4530530"/>
            <a:ext cx="9144001" cy="6130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ate Placeholder 3"/>
          <p:cNvSpPr txBox="1">
            <a:spLocks/>
          </p:cNvSpPr>
          <p:nvPr userDrawn="1"/>
        </p:nvSpPr>
        <p:spPr bwMode="white">
          <a:xfrm>
            <a:off x="6756400" y="4885922"/>
            <a:ext cx="2133600" cy="93177"/>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F85F50-E92A-124C-A47C-C057CB22E344}" type="datetime1">
              <a:rPr lang="en-US" smtClean="0">
                <a:solidFill>
                  <a:srgbClr val="FFFFFF"/>
                </a:solidFill>
              </a:rPr>
              <a:pPr/>
              <a:t>10/11/2024</a:t>
            </a:fld>
            <a:endParaRPr lang="en-US" dirty="0">
              <a:solidFill>
                <a:srgbClr val="FFFFFF"/>
              </a:solidFill>
            </a:endParaRPr>
          </a:p>
        </p:txBody>
      </p:sp>
      <p:sp>
        <p:nvSpPr>
          <p:cNvPr id="18" name="Slide Number Placeholder 5"/>
          <p:cNvSpPr txBox="1">
            <a:spLocks/>
          </p:cNvSpPr>
          <p:nvPr userDrawn="1"/>
        </p:nvSpPr>
        <p:spPr bwMode="white">
          <a:xfrm>
            <a:off x="6756400" y="4720987"/>
            <a:ext cx="2133600" cy="93178"/>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sp>
        <p:nvSpPr>
          <p:cNvPr id="8" name="Text Placeholder 8"/>
          <p:cNvSpPr>
            <a:spLocks noGrp="1"/>
          </p:cNvSpPr>
          <p:nvPr>
            <p:ph type="body" sz="quarter" idx="14" hasCustomPrompt="1"/>
          </p:nvPr>
        </p:nvSpPr>
        <p:spPr>
          <a:xfrm>
            <a:off x="224416" y="202610"/>
            <a:ext cx="8324645" cy="394288"/>
          </a:xfrm>
          <a:prstGeom prst="rect">
            <a:avLst/>
          </a:prstGeom>
        </p:spPr>
        <p:txBody>
          <a:bodyPr vert="horz"/>
          <a:lstStyle>
            <a:lvl1pPr marL="0" indent="0">
              <a:spcAft>
                <a:spcPts val="1800"/>
              </a:spcAft>
              <a:buFontTx/>
              <a:buNone/>
              <a:defRPr sz="1800" b="0" spc="100" baseline="0">
                <a:solidFill>
                  <a:srgbClr val="9EA2A2"/>
                </a:solidFill>
              </a:defRPr>
            </a:lvl1pPr>
            <a:lvl2pPr marL="169863" indent="-169863">
              <a:spcBef>
                <a:spcPts val="2000"/>
              </a:spcBef>
              <a:buClr>
                <a:srgbClr val="DB091C"/>
              </a:buClr>
              <a:buFont typeface="Wingdings" panose="05000000000000000000" pitchFamily="2" charset="2"/>
              <a:buChar char="§"/>
              <a:defRPr sz="1800" baseline="0">
                <a:solidFill>
                  <a:schemeClr val="tx1"/>
                </a:solidFill>
              </a:defRPr>
            </a:lvl2pPr>
            <a:lvl3pPr marL="398463" indent="-171450">
              <a:spcBef>
                <a:spcPts val="600"/>
              </a:spcBef>
              <a:buClr>
                <a:srgbClr val="DB091C"/>
              </a:buClr>
              <a:buFont typeface="Arial" panose="020B0604020202020204" pitchFamily="34" charset="0"/>
              <a:buChar char="−"/>
              <a:defRPr sz="1400" baseline="0">
                <a:solidFill>
                  <a:schemeClr val="tx1"/>
                </a:solidFill>
              </a:defRPr>
            </a:lvl3pPr>
            <a:lvl4pPr>
              <a:defRPr>
                <a:solidFill>
                  <a:srgbClr val="424242"/>
                </a:solidFill>
              </a:defRPr>
            </a:lvl4pPr>
            <a:lvl5pPr>
              <a:defRPr>
                <a:solidFill>
                  <a:srgbClr val="424242"/>
                </a:solidFill>
              </a:defRPr>
            </a:lvl5pPr>
          </a:lstStyle>
          <a:p>
            <a:pPr lvl="0"/>
            <a:r>
              <a:rPr lang="en-US" dirty="0"/>
              <a:t>LEVEL 1 – ARIAL 18 PT – LIGHT GRAY (158/162/162)</a:t>
            </a:r>
          </a:p>
        </p:txBody>
      </p:sp>
      <p:cxnSp>
        <p:nvCxnSpPr>
          <p:cNvPr id="10" name="Straight Connector 9"/>
          <p:cNvCxnSpPr/>
          <p:nvPr userDrawn="1"/>
        </p:nvCxnSpPr>
        <p:spPr>
          <a:xfrm>
            <a:off x="0" y="596897"/>
            <a:ext cx="9144000" cy="0"/>
          </a:xfrm>
          <a:prstGeom prst="line">
            <a:avLst/>
          </a:prstGeom>
          <a:ln w="6350">
            <a:solidFill>
              <a:srgbClr val="D6001C"/>
            </a:solidFill>
          </a:ln>
          <a:effectLst/>
        </p:spPr>
        <p:style>
          <a:lnRef idx="2">
            <a:schemeClr val="accent1"/>
          </a:lnRef>
          <a:fillRef idx="0">
            <a:schemeClr val="accent1"/>
          </a:fillRef>
          <a:effectRef idx="1">
            <a:schemeClr val="accent1"/>
          </a:effectRef>
          <a:fontRef idx="minor">
            <a:schemeClr val="tx1"/>
          </a:fontRef>
        </p:style>
      </p:cxnSp>
      <p:pic>
        <p:nvPicPr>
          <p:cNvPr id="11" name="Picture 3"/>
          <p:cNvPicPr>
            <a:picLocks noChangeAspect="1" noChangeArrowheads="1"/>
          </p:cNvPicPr>
          <p:nvPr userDrawn="1"/>
        </p:nvPicPr>
        <p:blipFill>
          <a:blip r:embed="rId2"/>
          <a:srcRect/>
          <a:stretch/>
        </p:blipFill>
        <p:spPr bwMode="auto">
          <a:xfrm>
            <a:off x="360640" y="4712595"/>
            <a:ext cx="674757" cy="3585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6"/>
          <p:cNvSpPr>
            <a:spLocks noGrp="1"/>
          </p:cNvSpPr>
          <p:nvPr>
            <p:ph type="body" sz="quarter" idx="17" hasCustomPrompt="1"/>
          </p:nvPr>
        </p:nvSpPr>
        <p:spPr>
          <a:xfrm>
            <a:off x="224416" y="788979"/>
            <a:ext cx="6257925" cy="1828800"/>
          </a:xfrm>
          <a:prstGeom prst="rect">
            <a:avLst/>
          </a:prstGeom>
        </p:spPr>
        <p:txBody>
          <a:bodyPr/>
          <a:lstStyle>
            <a:lvl2pPr marL="225425" marR="0" indent="-225425" algn="l" defTabSz="457200"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a:lvl2pPr>
            <a:lvl3pPr marL="461963" marR="0" indent="-236538" algn="l" defTabSz="457200"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a:lvl3pPr>
          </a:lstStyle>
          <a:p>
            <a:pPr marL="225425" marR="0" lvl="1" indent="-225425" algn="l" defTabSz="457200"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Level 2 – Arial 18 </a:t>
            </a:r>
            <a:r>
              <a:rPr kumimoji="0" lang="en-US" sz="1800" b="0" i="0" u="none" strike="noStrike" kern="1200" cap="none" spc="0" normalizeH="0" baseline="0" noProof="0" dirty="0" err="1">
                <a:ln>
                  <a:noFill/>
                </a:ln>
                <a:solidFill>
                  <a:prstClr val="black"/>
                </a:solidFill>
                <a:effectLst/>
                <a:uLnTx/>
                <a:uFillTx/>
                <a:latin typeface="+mn-lt"/>
                <a:ea typeface="+mn-ea"/>
                <a:cs typeface="+mn-cs"/>
              </a:rPr>
              <a:t>pt</a:t>
            </a:r>
            <a:r>
              <a:rPr kumimoji="0" lang="en-US" sz="1800" b="0" i="0" u="none" strike="noStrike" kern="1200" cap="none" spc="0" normalizeH="0" baseline="0" noProof="0" dirty="0">
                <a:ln>
                  <a:noFill/>
                </a:ln>
                <a:solidFill>
                  <a:prstClr val="black"/>
                </a:solidFill>
                <a:effectLst/>
                <a:uLnTx/>
                <a:uFillTx/>
                <a:latin typeface="+mn-lt"/>
                <a:ea typeface="+mn-ea"/>
                <a:cs typeface="+mn-cs"/>
              </a:rPr>
              <a:t> – Black</a:t>
            </a:r>
          </a:p>
          <a:p>
            <a:pPr marL="461963" marR="0" lvl="2" indent="-236538" algn="l" defTabSz="457200"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Level 3 – Arial 14 </a:t>
            </a:r>
            <a:r>
              <a:rPr kumimoji="0" lang="en-US" sz="1400" b="0" i="0" u="none" strike="noStrike" kern="1200" cap="none" spc="0" normalizeH="0" baseline="0" noProof="0" dirty="0" err="1">
                <a:ln>
                  <a:noFill/>
                </a:ln>
                <a:solidFill>
                  <a:prstClr val="black"/>
                </a:solidFill>
                <a:effectLst/>
                <a:uLnTx/>
                <a:uFillTx/>
                <a:latin typeface="+mn-lt"/>
                <a:ea typeface="+mn-ea"/>
                <a:cs typeface="+mn-cs"/>
              </a:rPr>
              <a:t>pt</a:t>
            </a:r>
            <a:r>
              <a:rPr kumimoji="0" lang="en-US" sz="1400" b="0" i="0" u="none" strike="noStrike" kern="1200" cap="none" spc="0" normalizeH="0" baseline="0" noProof="0" dirty="0">
                <a:ln>
                  <a:noFill/>
                </a:ln>
                <a:solidFill>
                  <a:prstClr val="black"/>
                </a:solidFill>
                <a:effectLst/>
                <a:uLnTx/>
                <a:uFillTx/>
                <a:latin typeface="+mn-lt"/>
                <a:ea typeface="+mn-ea"/>
                <a:cs typeface="+mn-cs"/>
              </a:rPr>
              <a:t> – Black</a:t>
            </a:r>
          </a:p>
        </p:txBody>
      </p:sp>
      <p:sp>
        <p:nvSpPr>
          <p:cNvPr id="3" name="Footer Placeholder 4">
            <a:extLst>
              <a:ext uri="{FF2B5EF4-FFF2-40B4-BE49-F238E27FC236}">
                <a16:creationId xmlns:a16="http://schemas.microsoft.com/office/drawing/2014/main" id="{5189C2A6-35B0-FEE9-D23B-91D9B749DA5A}"/>
              </a:ext>
            </a:extLst>
          </p:cNvPr>
          <p:cNvSpPr txBox="1">
            <a:spLocks/>
          </p:cNvSpPr>
          <p:nvPr userDrawn="1"/>
        </p:nvSpPr>
        <p:spPr bwMode="white">
          <a:xfrm>
            <a:off x="1965271" y="4605629"/>
            <a:ext cx="4842933" cy="417072"/>
          </a:xfrm>
          <a:prstGeom prst="rect">
            <a:avLst/>
          </a:prstGeom>
        </p:spPr>
        <p:txBody>
          <a:bodyPr/>
          <a:lstStyle>
            <a:defPPr>
              <a:defRPr lang="en-US"/>
            </a:defPPr>
            <a:lvl1pPr marL="0" algn="l"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prstClr val="white"/>
                </a:solidFill>
              </a:rPr>
              <a:t> Office of Graduate Education</a:t>
            </a:r>
          </a:p>
          <a:p>
            <a:pPr algn="ctr"/>
            <a:r>
              <a:rPr lang="en-US" dirty="0">
                <a:solidFill>
                  <a:prstClr val="white"/>
                </a:solidFill>
              </a:rPr>
              <a:t>1516 Peoples Ave. Troy NY 12180</a:t>
            </a:r>
          </a:p>
          <a:p>
            <a:pPr algn="ctr"/>
            <a:r>
              <a:rPr lang="en-US" dirty="0">
                <a:solidFill>
                  <a:prstClr val="white"/>
                </a:solidFill>
              </a:rPr>
              <a:t>(518) 276-3048</a:t>
            </a:r>
          </a:p>
        </p:txBody>
      </p:sp>
    </p:spTree>
    <p:extLst>
      <p:ext uri="{BB962C8B-B14F-4D97-AF65-F5344CB8AC3E}">
        <p14:creationId xmlns:p14="http://schemas.microsoft.com/office/powerpoint/2010/main" val="42761222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49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5E03C-72A2-F779-0DD2-0D7A7B0B5F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3F2EAA-B22F-99AF-1771-EA00BC0E51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AF66E-7956-92EF-321A-EF9A37B8B873}"/>
              </a:ext>
            </a:extLst>
          </p:cNvPr>
          <p:cNvSpPr>
            <a:spLocks noGrp="1"/>
          </p:cNvSpPr>
          <p:nvPr>
            <p:ph type="dt" sz="half" idx="10"/>
          </p:nvPr>
        </p:nvSpPr>
        <p:spPr/>
        <p:txBody>
          <a:bodyPr/>
          <a:lstStyle/>
          <a:p>
            <a:fld id="{2F57A2C8-C856-4300-AD0C-DEB96EC4327D}" type="datetimeFigureOut">
              <a:rPr lang="en-US" smtClean="0"/>
              <a:t>10/11/2024</a:t>
            </a:fld>
            <a:endParaRPr lang="en-US"/>
          </a:p>
        </p:txBody>
      </p:sp>
      <p:sp>
        <p:nvSpPr>
          <p:cNvPr id="5" name="Footer Placeholder 4">
            <a:extLst>
              <a:ext uri="{FF2B5EF4-FFF2-40B4-BE49-F238E27FC236}">
                <a16:creationId xmlns:a16="http://schemas.microsoft.com/office/drawing/2014/main" id="{A760C607-D18D-75C1-4FAB-10486ED92E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DBB56A-519D-75B0-8DB4-45944FC85EE6}"/>
              </a:ext>
            </a:extLst>
          </p:cNvPr>
          <p:cNvSpPr>
            <a:spLocks noGrp="1"/>
          </p:cNvSpPr>
          <p:nvPr>
            <p:ph type="sldNum" sz="quarter" idx="12"/>
          </p:nvPr>
        </p:nvSpPr>
        <p:spPr/>
        <p:txBody>
          <a:bodyPr/>
          <a:lstStyle/>
          <a:p>
            <a:fld id="{5B1B0B54-8ED4-4A4A-9E2F-51326CDC00C7}" type="slidenum">
              <a:rPr lang="en-US" smtClean="0"/>
              <a:t>‹#›</a:t>
            </a:fld>
            <a:endParaRPr lang="en-US"/>
          </a:p>
        </p:txBody>
      </p:sp>
    </p:spTree>
    <p:extLst>
      <p:ext uri="{BB962C8B-B14F-4D97-AF65-F5344CB8AC3E}">
        <p14:creationId xmlns:p14="http://schemas.microsoft.com/office/powerpoint/2010/main" val="15374581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8894-4F06-B22F-F0B1-67E23A8EDAEF}"/>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665740-87EB-D2A8-D7FB-7D7A14608039}"/>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9203B3-C88C-5984-2B46-CC08B01C0AA3}"/>
              </a:ext>
            </a:extLst>
          </p:cNvPr>
          <p:cNvSpPr>
            <a:spLocks noGrp="1"/>
          </p:cNvSpPr>
          <p:nvPr>
            <p:ph type="dt" sz="half" idx="10"/>
          </p:nvPr>
        </p:nvSpPr>
        <p:spPr/>
        <p:txBody>
          <a:bodyPr/>
          <a:lstStyle/>
          <a:p>
            <a:fld id="{2F57A2C8-C856-4300-AD0C-DEB96EC4327D}" type="datetimeFigureOut">
              <a:rPr lang="en-US" smtClean="0"/>
              <a:t>10/11/2024</a:t>
            </a:fld>
            <a:endParaRPr lang="en-US"/>
          </a:p>
        </p:txBody>
      </p:sp>
      <p:sp>
        <p:nvSpPr>
          <p:cNvPr id="5" name="Footer Placeholder 4">
            <a:extLst>
              <a:ext uri="{FF2B5EF4-FFF2-40B4-BE49-F238E27FC236}">
                <a16:creationId xmlns:a16="http://schemas.microsoft.com/office/drawing/2014/main" id="{77D2B13E-3E77-C304-46D6-E959BFB092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FB639-6BF1-0A9A-D6D0-A419C261391A}"/>
              </a:ext>
            </a:extLst>
          </p:cNvPr>
          <p:cNvSpPr>
            <a:spLocks noGrp="1"/>
          </p:cNvSpPr>
          <p:nvPr>
            <p:ph type="sldNum" sz="quarter" idx="12"/>
          </p:nvPr>
        </p:nvSpPr>
        <p:spPr/>
        <p:txBody>
          <a:bodyPr/>
          <a:lstStyle/>
          <a:p>
            <a:fld id="{5B1B0B54-8ED4-4A4A-9E2F-51326CDC00C7}" type="slidenum">
              <a:rPr lang="en-US" smtClean="0"/>
              <a:t>‹#›</a:t>
            </a:fld>
            <a:endParaRPr lang="en-US"/>
          </a:p>
        </p:txBody>
      </p:sp>
    </p:spTree>
    <p:extLst>
      <p:ext uri="{BB962C8B-B14F-4D97-AF65-F5344CB8AC3E}">
        <p14:creationId xmlns:p14="http://schemas.microsoft.com/office/powerpoint/2010/main" val="35202735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5DBB-CDF3-DA37-0F36-02AFDCF459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10E471-32DA-1964-9879-F060C10E81DC}"/>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52A8D5-EDF4-6740-5DCF-0C5EC1850ADE}"/>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1C9EE-956A-241F-71A2-7839CCFBC9D4}"/>
              </a:ext>
            </a:extLst>
          </p:cNvPr>
          <p:cNvSpPr>
            <a:spLocks noGrp="1"/>
          </p:cNvSpPr>
          <p:nvPr>
            <p:ph type="dt" sz="half" idx="10"/>
          </p:nvPr>
        </p:nvSpPr>
        <p:spPr/>
        <p:txBody>
          <a:bodyPr/>
          <a:lstStyle/>
          <a:p>
            <a:fld id="{2F57A2C8-C856-4300-AD0C-DEB96EC4327D}" type="datetimeFigureOut">
              <a:rPr lang="en-US" smtClean="0"/>
              <a:t>10/11/2024</a:t>
            </a:fld>
            <a:endParaRPr lang="en-US"/>
          </a:p>
        </p:txBody>
      </p:sp>
      <p:sp>
        <p:nvSpPr>
          <p:cNvPr id="6" name="Footer Placeholder 5">
            <a:extLst>
              <a:ext uri="{FF2B5EF4-FFF2-40B4-BE49-F238E27FC236}">
                <a16:creationId xmlns:a16="http://schemas.microsoft.com/office/drawing/2014/main" id="{20B2AABC-2CB2-9381-6081-ED7C3F4060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C5DC7-AB71-5B9C-E5B7-036D6101DD15}"/>
              </a:ext>
            </a:extLst>
          </p:cNvPr>
          <p:cNvSpPr>
            <a:spLocks noGrp="1"/>
          </p:cNvSpPr>
          <p:nvPr>
            <p:ph type="sldNum" sz="quarter" idx="12"/>
          </p:nvPr>
        </p:nvSpPr>
        <p:spPr/>
        <p:txBody>
          <a:bodyPr/>
          <a:lstStyle/>
          <a:p>
            <a:fld id="{5B1B0B54-8ED4-4A4A-9E2F-51326CDC00C7}" type="slidenum">
              <a:rPr lang="en-US" smtClean="0"/>
              <a:t>‹#›</a:t>
            </a:fld>
            <a:endParaRPr lang="en-US"/>
          </a:p>
        </p:txBody>
      </p:sp>
    </p:spTree>
    <p:extLst>
      <p:ext uri="{BB962C8B-B14F-4D97-AF65-F5344CB8AC3E}">
        <p14:creationId xmlns:p14="http://schemas.microsoft.com/office/powerpoint/2010/main" val="1491820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DEEC9-F5E8-37BB-4C6C-EBBBFD0485E8}"/>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59DA49-E67D-CC68-5724-AEEA077871DC}"/>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09DFA1-BA22-C31E-C90E-B36BF4D8385C}"/>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A3199-0610-5CF4-003A-7D3D9BEED94B}"/>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576810-27BA-8354-7FC5-56B78CDF4D56}"/>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45DEF1-7203-9470-EF15-E9148B4F3010}"/>
              </a:ext>
            </a:extLst>
          </p:cNvPr>
          <p:cNvSpPr>
            <a:spLocks noGrp="1"/>
          </p:cNvSpPr>
          <p:nvPr>
            <p:ph type="dt" sz="half" idx="10"/>
          </p:nvPr>
        </p:nvSpPr>
        <p:spPr/>
        <p:txBody>
          <a:bodyPr/>
          <a:lstStyle/>
          <a:p>
            <a:fld id="{2F57A2C8-C856-4300-AD0C-DEB96EC4327D}" type="datetimeFigureOut">
              <a:rPr lang="en-US" smtClean="0"/>
              <a:t>10/11/2024</a:t>
            </a:fld>
            <a:endParaRPr lang="en-US"/>
          </a:p>
        </p:txBody>
      </p:sp>
      <p:sp>
        <p:nvSpPr>
          <p:cNvPr id="8" name="Footer Placeholder 7">
            <a:extLst>
              <a:ext uri="{FF2B5EF4-FFF2-40B4-BE49-F238E27FC236}">
                <a16:creationId xmlns:a16="http://schemas.microsoft.com/office/drawing/2014/main" id="{245FE908-06A7-3D7D-C9CF-51C8C4747D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03AF31-FA29-1D54-F038-30A8FF09FFC0}"/>
              </a:ext>
            </a:extLst>
          </p:cNvPr>
          <p:cNvSpPr>
            <a:spLocks noGrp="1"/>
          </p:cNvSpPr>
          <p:nvPr>
            <p:ph type="sldNum" sz="quarter" idx="12"/>
          </p:nvPr>
        </p:nvSpPr>
        <p:spPr/>
        <p:txBody>
          <a:bodyPr/>
          <a:lstStyle/>
          <a:p>
            <a:fld id="{5B1B0B54-8ED4-4A4A-9E2F-51326CDC00C7}" type="slidenum">
              <a:rPr lang="en-US" smtClean="0"/>
              <a:t>‹#›</a:t>
            </a:fld>
            <a:endParaRPr lang="en-US"/>
          </a:p>
        </p:txBody>
      </p:sp>
    </p:spTree>
    <p:extLst>
      <p:ext uri="{BB962C8B-B14F-4D97-AF65-F5344CB8AC3E}">
        <p14:creationId xmlns:p14="http://schemas.microsoft.com/office/powerpoint/2010/main" val="317047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EC2A9-5B0D-F7D8-FEC9-CE82025CA5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76F0EE-FD0F-7711-801D-D8E18BE14486}"/>
              </a:ext>
            </a:extLst>
          </p:cNvPr>
          <p:cNvSpPr>
            <a:spLocks noGrp="1"/>
          </p:cNvSpPr>
          <p:nvPr>
            <p:ph type="dt" sz="half" idx="10"/>
          </p:nvPr>
        </p:nvSpPr>
        <p:spPr/>
        <p:txBody>
          <a:bodyPr/>
          <a:lstStyle/>
          <a:p>
            <a:fld id="{2F57A2C8-C856-4300-AD0C-DEB96EC4327D}" type="datetimeFigureOut">
              <a:rPr lang="en-US" smtClean="0"/>
              <a:t>10/11/2024</a:t>
            </a:fld>
            <a:endParaRPr lang="en-US"/>
          </a:p>
        </p:txBody>
      </p:sp>
      <p:sp>
        <p:nvSpPr>
          <p:cNvPr id="4" name="Footer Placeholder 3">
            <a:extLst>
              <a:ext uri="{FF2B5EF4-FFF2-40B4-BE49-F238E27FC236}">
                <a16:creationId xmlns:a16="http://schemas.microsoft.com/office/drawing/2014/main" id="{ABE7C116-0520-6B56-330D-BD92BE5DC8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57E106-8BD9-9839-0AA7-F0EA743B0DED}"/>
              </a:ext>
            </a:extLst>
          </p:cNvPr>
          <p:cNvSpPr>
            <a:spLocks noGrp="1"/>
          </p:cNvSpPr>
          <p:nvPr>
            <p:ph type="sldNum" sz="quarter" idx="12"/>
          </p:nvPr>
        </p:nvSpPr>
        <p:spPr/>
        <p:txBody>
          <a:bodyPr/>
          <a:lstStyle/>
          <a:p>
            <a:fld id="{5B1B0B54-8ED4-4A4A-9E2F-51326CDC00C7}" type="slidenum">
              <a:rPr lang="en-US" smtClean="0"/>
              <a:t>‹#›</a:t>
            </a:fld>
            <a:endParaRPr lang="en-US"/>
          </a:p>
        </p:txBody>
      </p:sp>
    </p:spTree>
    <p:extLst>
      <p:ext uri="{BB962C8B-B14F-4D97-AF65-F5344CB8AC3E}">
        <p14:creationId xmlns:p14="http://schemas.microsoft.com/office/powerpoint/2010/main" val="2947048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E8C99F-6677-2BE5-ED6C-FE7623524D2C}"/>
              </a:ext>
            </a:extLst>
          </p:cNvPr>
          <p:cNvSpPr>
            <a:spLocks noGrp="1"/>
          </p:cNvSpPr>
          <p:nvPr>
            <p:ph type="dt" sz="half" idx="10"/>
          </p:nvPr>
        </p:nvSpPr>
        <p:spPr/>
        <p:txBody>
          <a:bodyPr/>
          <a:lstStyle/>
          <a:p>
            <a:fld id="{2F57A2C8-C856-4300-AD0C-DEB96EC4327D}" type="datetimeFigureOut">
              <a:rPr lang="en-US" smtClean="0"/>
              <a:t>10/11/2024</a:t>
            </a:fld>
            <a:endParaRPr lang="en-US"/>
          </a:p>
        </p:txBody>
      </p:sp>
      <p:sp>
        <p:nvSpPr>
          <p:cNvPr id="3" name="Footer Placeholder 2">
            <a:extLst>
              <a:ext uri="{FF2B5EF4-FFF2-40B4-BE49-F238E27FC236}">
                <a16:creationId xmlns:a16="http://schemas.microsoft.com/office/drawing/2014/main" id="{3DD3E2E9-CBBB-7526-568A-D35B2A8FE0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EB8618-084F-639E-178D-06B0C122A1AB}"/>
              </a:ext>
            </a:extLst>
          </p:cNvPr>
          <p:cNvSpPr>
            <a:spLocks noGrp="1"/>
          </p:cNvSpPr>
          <p:nvPr>
            <p:ph type="sldNum" sz="quarter" idx="12"/>
          </p:nvPr>
        </p:nvSpPr>
        <p:spPr/>
        <p:txBody>
          <a:bodyPr/>
          <a:lstStyle/>
          <a:p>
            <a:fld id="{5B1B0B54-8ED4-4A4A-9E2F-51326CDC00C7}" type="slidenum">
              <a:rPr lang="en-US" smtClean="0"/>
              <a:t>‹#›</a:t>
            </a:fld>
            <a:endParaRPr lang="en-US"/>
          </a:p>
        </p:txBody>
      </p:sp>
    </p:spTree>
    <p:extLst>
      <p:ext uri="{BB962C8B-B14F-4D97-AF65-F5344CB8AC3E}">
        <p14:creationId xmlns:p14="http://schemas.microsoft.com/office/powerpoint/2010/main" val="41776227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6D7E-507F-3AAC-186B-81C7063A987A}"/>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387FF0-5F70-A3A0-E271-725EC7CBD74E}"/>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58FD55-5BA6-83CD-3FD1-A2C7AAB9EAB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E63011-2AB5-B2A7-1CF3-C15A1B5064DC}"/>
              </a:ext>
            </a:extLst>
          </p:cNvPr>
          <p:cNvSpPr>
            <a:spLocks noGrp="1"/>
          </p:cNvSpPr>
          <p:nvPr>
            <p:ph type="dt" sz="half" idx="10"/>
          </p:nvPr>
        </p:nvSpPr>
        <p:spPr/>
        <p:txBody>
          <a:bodyPr/>
          <a:lstStyle/>
          <a:p>
            <a:fld id="{2F57A2C8-C856-4300-AD0C-DEB96EC4327D}" type="datetimeFigureOut">
              <a:rPr lang="en-US" smtClean="0"/>
              <a:t>10/11/2024</a:t>
            </a:fld>
            <a:endParaRPr lang="en-US"/>
          </a:p>
        </p:txBody>
      </p:sp>
      <p:sp>
        <p:nvSpPr>
          <p:cNvPr id="6" name="Footer Placeholder 5">
            <a:extLst>
              <a:ext uri="{FF2B5EF4-FFF2-40B4-BE49-F238E27FC236}">
                <a16:creationId xmlns:a16="http://schemas.microsoft.com/office/drawing/2014/main" id="{A679559F-D149-1176-95CB-8C3DEF8B4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73BB1A-243F-DC09-0D88-C8E54CF2A48F}"/>
              </a:ext>
            </a:extLst>
          </p:cNvPr>
          <p:cNvSpPr>
            <a:spLocks noGrp="1"/>
          </p:cNvSpPr>
          <p:nvPr>
            <p:ph type="sldNum" sz="quarter" idx="12"/>
          </p:nvPr>
        </p:nvSpPr>
        <p:spPr/>
        <p:txBody>
          <a:bodyPr/>
          <a:lstStyle/>
          <a:p>
            <a:fld id="{5B1B0B54-8ED4-4A4A-9E2F-51326CDC00C7}" type="slidenum">
              <a:rPr lang="en-US" smtClean="0"/>
              <a:t>‹#›</a:t>
            </a:fld>
            <a:endParaRPr lang="en-US"/>
          </a:p>
        </p:txBody>
      </p:sp>
    </p:spTree>
    <p:extLst>
      <p:ext uri="{BB962C8B-B14F-4D97-AF65-F5344CB8AC3E}">
        <p14:creationId xmlns:p14="http://schemas.microsoft.com/office/powerpoint/2010/main" val="2924670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60158-24D4-3FC5-4A80-47BA816E7064}"/>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9DC843-0EEA-65A9-B183-3766790ABCEB}"/>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8535D3-B549-9BA6-B8CB-6DF457684C4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43E649-CEC7-3E0F-E961-2A693007227B}"/>
              </a:ext>
            </a:extLst>
          </p:cNvPr>
          <p:cNvSpPr>
            <a:spLocks noGrp="1"/>
          </p:cNvSpPr>
          <p:nvPr>
            <p:ph type="dt" sz="half" idx="10"/>
          </p:nvPr>
        </p:nvSpPr>
        <p:spPr/>
        <p:txBody>
          <a:bodyPr/>
          <a:lstStyle/>
          <a:p>
            <a:fld id="{2F57A2C8-C856-4300-AD0C-DEB96EC4327D}" type="datetimeFigureOut">
              <a:rPr lang="en-US" smtClean="0"/>
              <a:t>10/11/2024</a:t>
            </a:fld>
            <a:endParaRPr lang="en-US"/>
          </a:p>
        </p:txBody>
      </p:sp>
      <p:sp>
        <p:nvSpPr>
          <p:cNvPr id="6" name="Footer Placeholder 5">
            <a:extLst>
              <a:ext uri="{FF2B5EF4-FFF2-40B4-BE49-F238E27FC236}">
                <a16:creationId xmlns:a16="http://schemas.microsoft.com/office/drawing/2014/main" id="{1E8FDFC8-E3D3-D090-460B-9A5F11E0E3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EE39A3-1DE5-FB0C-DC82-262BF5238B70}"/>
              </a:ext>
            </a:extLst>
          </p:cNvPr>
          <p:cNvSpPr>
            <a:spLocks noGrp="1"/>
          </p:cNvSpPr>
          <p:nvPr>
            <p:ph type="sldNum" sz="quarter" idx="12"/>
          </p:nvPr>
        </p:nvSpPr>
        <p:spPr/>
        <p:txBody>
          <a:bodyPr/>
          <a:lstStyle/>
          <a:p>
            <a:fld id="{5B1B0B54-8ED4-4A4A-9E2F-51326CDC00C7}" type="slidenum">
              <a:rPr lang="en-US" smtClean="0"/>
              <a:t>‹#›</a:t>
            </a:fld>
            <a:endParaRPr lang="en-US"/>
          </a:p>
        </p:txBody>
      </p:sp>
    </p:spTree>
    <p:extLst>
      <p:ext uri="{BB962C8B-B14F-4D97-AF65-F5344CB8AC3E}">
        <p14:creationId xmlns:p14="http://schemas.microsoft.com/office/powerpoint/2010/main" val="29615441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36E5-909B-2FFE-1969-A5D16033FC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9EC402-2DDA-16DF-B74D-F80DE4CC95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588E9D-3D2F-2C03-9EF6-40DEF0325922}"/>
              </a:ext>
            </a:extLst>
          </p:cNvPr>
          <p:cNvSpPr>
            <a:spLocks noGrp="1"/>
          </p:cNvSpPr>
          <p:nvPr>
            <p:ph type="dt" sz="half" idx="10"/>
          </p:nvPr>
        </p:nvSpPr>
        <p:spPr/>
        <p:txBody>
          <a:bodyPr/>
          <a:lstStyle/>
          <a:p>
            <a:fld id="{2F57A2C8-C856-4300-AD0C-DEB96EC4327D}" type="datetimeFigureOut">
              <a:rPr lang="en-US" smtClean="0"/>
              <a:t>10/11/2024</a:t>
            </a:fld>
            <a:endParaRPr lang="en-US"/>
          </a:p>
        </p:txBody>
      </p:sp>
      <p:sp>
        <p:nvSpPr>
          <p:cNvPr id="5" name="Footer Placeholder 4">
            <a:extLst>
              <a:ext uri="{FF2B5EF4-FFF2-40B4-BE49-F238E27FC236}">
                <a16:creationId xmlns:a16="http://schemas.microsoft.com/office/drawing/2014/main" id="{B0888542-1C09-10F4-1B23-3D8B52D2C4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3C2AC1-F17F-DE47-5EA0-5DA6809399BF}"/>
              </a:ext>
            </a:extLst>
          </p:cNvPr>
          <p:cNvSpPr>
            <a:spLocks noGrp="1"/>
          </p:cNvSpPr>
          <p:nvPr>
            <p:ph type="sldNum" sz="quarter" idx="12"/>
          </p:nvPr>
        </p:nvSpPr>
        <p:spPr/>
        <p:txBody>
          <a:bodyPr/>
          <a:lstStyle/>
          <a:p>
            <a:fld id="{5B1B0B54-8ED4-4A4A-9E2F-51326CDC00C7}" type="slidenum">
              <a:rPr lang="en-US" smtClean="0"/>
              <a:t>‹#›</a:t>
            </a:fld>
            <a:endParaRPr lang="en-US"/>
          </a:p>
        </p:txBody>
      </p:sp>
    </p:spTree>
    <p:extLst>
      <p:ext uri="{BB962C8B-B14F-4D97-AF65-F5344CB8AC3E}">
        <p14:creationId xmlns:p14="http://schemas.microsoft.com/office/powerpoint/2010/main" val="11930139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DA6D03-05FE-3FED-55BE-D35A5C9F2915}"/>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B12F90-5F72-5F9A-3086-5EE4E8D177B9}"/>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899E6-3E9E-F873-A16A-3D1F8716BC2F}"/>
              </a:ext>
            </a:extLst>
          </p:cNvPr>
          <p:cNvSpPr>
            <a:spLocks noGrp="1"/>
          </p:cNvSpPr>
          <p:nvPr>
            <p:ph type="dt" sz="half" idx="10"/>
          </p:nvPr>
        </p:nvSpPr>
        <p:spPr/>
        <p:txBody>
          <a:bodyPr/>
          <a:lstStyle/>
          <a:p>
            <a:fld id="{2F57A2C8-C856-4300-AD0C-DEB96EC4327D}" type="datetimeFigureOut">
              <a:rPr lang="en-US" smtClean="0"/>
              <a:t>10/11/2024</a:t>
            </a:fld>
            <a:endParaRPr lang="en-US"/>
          </a:p>
        </p:txBody>
      </p:sp>
      <p:sp>
        <p:nvSpPr>
          <p:cNvPr id="5" name="Footer Placeholder 4">
            <a:extLst>
              <a:ext uri="{FF2B5EF4-FFF2-40B4-BE49-F238E27FC236}">
                <a16:creationId xmlns:a16="http://schemas.microsoft.com/office/drawing/2014/main" id="{F705C7D7-41F3-BB62-B522-6E59AAFF1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8F106-2025-A1BA-C972-C5EDE2197793}"/>
              </a:ext>
            </a:extLst>
          </p:cNvPr>
          <p:cNvSpPr>
            <a:spLocks noGrp="1"/>
          </p:cNvSpPr>
          <p:nvPr>
            <p:ph type="sldNum" sz="quarter" idx="12"/>
          </p:nvPr>
        </p:nvSpPr>
        <p:spPr/>
        <p:txBody>
          <a:bodyPr/>
          <a:lstStyle/>
          <a:p>
            <a:fld id="{5B1B0B54-8ED4-4A4A-9E2F-51326CDC00C7}" type="slidenum">
              <a:rPr lang="en-US" smtClean="0"/>
              <a:t>‹#›</a:t>
            </a:fld>
            <a:endParaRPr lang="en-US"/>
          </a:p>
        </p:txBody>
      </p:sp>
    </p:spTree>
    <p:extLst>
      <p:ext uri="{BB962C8B-B14F-4D97-AF65-F5344CB8AC3E}">
        <p14:creationId xmlns:p14="http://schemas.microsoft.com/office/powerpoint/2010/main" val="3027321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B8601-F4AA-3AAE-B4E0-717058210AA7}"/>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409777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1869F-4AD9-339A-5DDD-E020C30181CE}"/>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DF7059-512A-F0B1-8581-A95BBAC0C21B}"/>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902B6A-B1D8-9CE2-0B52-2455B225A8FE}"/>
              </a:ext>
            </a:extLst>
          </p:cNvPr>
          <p:cNvSpPr>
            <a:spLocks noGrp="1"/>
          </p:cNvSpPr>
          <p:nvPr>
            <p:ph type="dt" sz="half" idx="10"/>
          </p:nvPr>
        </p:nvSpPr>
        <p:spPr/>
        <p:txBody>
          <a:bodyPr/>
          <a:lstStyle/>
          <a:p>
            <a:fld id="{DECBFEB0-A0DE-4DF9-8824-9B08811DC04F}" type="datetimeFigureOut">
              <a:rPr lang="en-US" smtClean="0"/>
              <a:t>10/11/2024</a:t>
            </a:fld>
            <a:endParaRPr lang="en-US"/>
          </a:p>
        </p:txBody>
      </p:sp>
      <p:sp>
        <p:nvSpPr>
          <p:cNvPr id="5" name="Footer Placeholder 4">
            <a:extLst>
              <a:ext uri="{FF2B5EF4-FFF2-40B4-BE49-F238E27FC236}">
                <a16:creationId xmlns:a16="http://schemas.microsoft.com/office/drawing/2014/main" id="{C26B6940-715C-4095-E65E-4CD580A157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C6C9B8-5E90-23AC-865F-093F1E006FCC}"/>
              </a:ext>
            </a:extLst>
          </p:cNvPr>
          <p:cNvSpPr>
            <a:spLocks noGrp="1"/>
          </p:cNvSpPr>
          <p:nvPr>
            <p:ph type="sldNum" sz="quarter" idx="12"/>
          </p:nvPr>
        </p:nvSpPr>
        <p:spPr/>
        <p:txBody>
          <a:bodyPr/>
          <a:lstStyle/>
          <a:p>
            <a:fld id="{A2856E81-C79D-40C2-9AB7-B5ACBB04C531}" type="slidenum">
              <a:rPr lang="en-US" smtClean="0"/>
              <a:t>‹#›</a:t>
            </a:fld>
            <a:endParaRPr lang="en-US"/>
          </a:p>
        </p:txBody>
      </p:sp>
    </p:spTree>
    <p:extLst>
      <p:ext uri="{BB962C8B-B14F-4D97-AF65-F5344CB8AC3E}">
        <p14:creationId xmlns:p14="http://schemas.microsoft.com/office/powerpoint/2010/main" val="29486477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49C2-029F-F4CE-C64D-7EB04FCC5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444AEB-EA85-3250-A0F9-345B3F2159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69250D-0BB5-3CD7-BD4D-01F70B555CC4}"/>
              </a:ext>
            </a:extLst>
          </p:cNvPr>
          <p:cNvSpPr>
            <a:spLocks noGrp="1"/>
          </p:cNvSpPr>
          <p:nvPr>
            <p:ph type="dt" sz="half" idx="10"/>
          </p:nvPr>
        </p:nvSpPr>
        <p:spPr/>
        <p:txBody>
          <a:bodyPr/>
          <a:lstStyle/>
          <a:p>
            <a:fld id="{DECBFEB0-A0DE-4DF9-8824-9B08811DC04F}" type="datetimeFigureOut">
              <a:rPr lang="en-US" smtClean="0"/>
              <a:t>10/11/2024</a:t>
            </a:fld>
            <a:endParaRPr lang="en-US"/>
          </a:p>
        </p:txBody>
      </p:sp>
      <p:sp>
        <p:nvSpPr>
          <p:cNvPr id="5" name="Footer Placeholder 4">
            <a:extLst>
              <a:ext uri="{FF2B5EF4-FFF2-40B4-BE49-F238E27FC236}">
                <a16:creationId xmlns:a16="http://schemas.microsoft.com/office/drawing/2014/main" id="{F708D1A2-0FFA-7257-F4B9-E6114370B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5EB1F1-4DCB-5056-DB16-FAD3A4CEDEC2}"/>
              </a:ext>
            </a:extLst>
          </p:cNvPr>
          <p:cNvSpPr>
            <a:spLocks noGrp="1"/>
          </p:cNvSpPr>
          <p:nvPr>
            <p:ph type="sldNum" sz="quarter" idx="12"/>
          </p:nvPr>
        </p:nvSpPr>
        <p:spPr/>
        <p:txBody>
          <a:bodyPr/>
          <a:lstStyle/>
          <a:p>
            <a:fld id="{A2856E81-C79D-40C2-9AB7-B5ACBB04C531}" type="slidenum">
              <a:rPr lang="en-US" smtClean="0"/>
              <a:t>‹#›</a:t>
            </a:fld>
            <a:endParaRPr lang="en-US"/>
          </a:p>
        </p:txBody>
      </p:sp>
    </p:spTree>
    <p:extLst>
      <p:ext uri="{BB962C8B-B14F-4D97-AF65-F5344CB8AC3E}">
        <p14:creationId xmlns:p14="http://schemas.microsoft.com/office/powerpoint/2010/main" val="537028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33BE7-91FE-3701-6F5C-16756204674E}"/>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D0EE04-F904-B4DC-C563-2321DA40E014}"/>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6B93F6-E3C7-D86C-BFE1-950DF9B224B6}"/>
              </a:ext>
            </a:extLst>
          </p:cNvPr>
          <p:cNvSpPr>
            <a:spLocks noGrp="1"/>
          </p:cNvSpPr>
          <p:nvPr>
            <p:ph type="dt" sz="half" idx="10"/>
          </p:nvPr>
        </p:nvSpPr>
        <p:spPr/>
        <p:txBody>
          <a:bodyPr/>
          <a:lstStyle/>
          <a:p>
            <a:fld id="{DECBFEB0-A0DE-4DF9-8824-9B08811DC04F}" type="datetimeFigureOut">
              <a:rPr lang="en-US" smtClean="0"/>
              <a:t>10/11/2024</a:t>
            </a:fld>
            <a:endParaRPr lang="en-US"/>
          </a:p>
        </p:txBody>
      </p:sp>
      <p:sp>
        <p:nvSpPr>
          <p:cNvPr id="5" name="Footer Placeholder 4">
            <a:extLst>
              <a:ext uri="{FF2B5EF4-FFF2-40B4-BE49-F238E27FC236}">
                <a16:creationId xmlns:a16="http://schemas.microsoft.com/office/drawing/2014/main" id="{354717E0-BCA7-5542-A36F-B1B5EAB452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6D8473-0428-166C-3B93-F7A594009976}"/>
              </a:ext>
            </a:extLst>
          </p:cNvPr>
          <p:cNvSpPr>
            <a:spLocks noGrp="1"/>
          </p:cNvSpPr>
          <p:nvPr>
            <p:ph type="sldNum" sz="quarter" idx="12"/>
          </p:nvPr>
        </p:nvSpPr>
        <p:spPr/>
        <p:txBody>
          <a:bodyPr/>
          <a:lstStyle/>
          <a:p>
            <a:fld id="{A2856E81-C79D-40C2-9AB7-B5ACBB04C531}" type="slidenum">
              <a:rPr lang="en-US" smtClean="0"/>
              <a:t>‹#›</a:t>
            </a:fld>
            <a:endParaRPr lang="en-US"/>
          </a:p>
        </p:txBody>
      </p:sp>
    </p:spTree>
    <p:extLst>
      <p:ext uri="{BB962C8B-B14F-4D97-AF65-F5344CB8AC3E}">
        <p14:creationId xmlns:p14="http://schemas.microsoft.com/office/powerpoint/2010/main" val="9575122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4FBC0-3903-27EC-082F-8942441199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A0A88-44FB-C825-8CA9-7985D1CCB152}"/>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EE92F1-3EE3-AA5D-9C44-4B3A7045A820}"/>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CFD2B5-1FBD-712B-3549-41E0FFCC458D}"/>
              </a:ext>
            </a:extLst>
          </p:cNvPr>
          <p:cNvSpPr>
            <a:spLocks noGrp="1"/>
          </p:cNvSpPr>
          <p:nvPr>
            <p:ph type="dt" sz="half" idx="10"/>
          </p:nvPr>
        </p:nvSpPr>
        <p:spPr/>
        <p:txBody>
          <a:bodyPr/>
          <a:lstStyle/>
          <a:p>
            <a:fld id="{DECBFEB0-A0DE-4DF9-8824-9B08811DC04F}" type="datetimeFigureOut">
              <a:rPr lang="en-US" smtClean="0"/>
              <a:t>10/11/2024</a:t>
            </a:fld>
            <a:endParaRPr lang="en-US"/>
          </a:p>
        </p:txBody>
      </p:sp>
      <p:sp>
        <p:nvSpPr>
          <p:cNvPr id="6" name="Footer Placeholder 5">
            <a:extLst>
              <a:ext uri="{FF2B5EF4-FFF2-40B4-BE49-F238E27FC236}">
                <a16:creationId xmlns:a16="http://schemas.microsoft.com/office/drawing/2014/main" id="{0FC1BCEF-7215-EA70-683E-052CFD410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982C46-C561-3A79-352E-CA057D267074}"/>
              </a:ext>
            </a:extLst>
          </p:cNvPr>
          <p:cNvSpPr>
            <a:spLocks noGrp="1"/>
          </p:cNvSpPr>
          <p:nvPr>
            <p:ph type="sldNum" sz="quarter" idx="12"/>
          </p:nvPr>
        </p:nvSpPr>
        <p:spPr/>
        <p:txBody>
          <a:bodyPr/>
          <a:lstStyle/>
          <a:p>
            <a:fld id="{A2856E81-C79D-40C2-9AB7-B5ACBB04C531}" type="slidenum">
              <a:rPr lang="en-US" smtClean="0"/>
              <a:t>‹#›</a:t>
            </a:fld>
            <a:endParaRPr lang="en-US"/>
          </a:p>
        </p:txBody>
      </p:sp>
    </p:spTree>
    <p:extLst>
      <p:ext uri="{BB962C8B-B14F-4D97-AF65-F5344CB8AC3E}">
        <p14:creationId xmlns:p14="http://schemas.microsoft.com/office/powerpoint/2010/main" val="28348324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7092-6108-09E0-65A0-AE682AEC1926}"/>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F957C8-072C-5655-066B-B08F789A86EB}"/>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867146-2177-4C8B-4E81-7B4BDE9A15EE}"/>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60F7CC-4661-7850-7778-DD36E9AA5F38}"/>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D707CD-0EE2-0274-7BFD-6BAA4C85D9F3}"/>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2C3C8C-B65B-D87E-8A02-7F683C88CF74}"/>
              </a:ext>
            </a:extLst>
          </p:cNvPr>
          <p:cNvSpPr>
            <a:spLocks noGrp="1"/>
          </p:cNvSpPr>
          <p:nvPr>
            <p:ph type="dt" sz="half" idx="10"/>
          </p:nvPr>
        </p:nvSpPr>
        <p:spPr/>
        <p:txBody>
          <a:bodyPr/>
          <a:lstStyle/>
          <a:p>
            <a:fld id="{DECBFEB0-A0DE-4DF9-8824-9B08811DC04F}" type="datetimeFigureOut">
              <a:rPr lang="en-US" smtClean="0"/>
              <a:t>10/11/2024</a:t>
            </a:fld>
            <a:endParaRPr lang="en-US"/>
          </a:p>
        </p:txBody>
      </p:sp>
      <p:sp>
        <p:nvSpPr>
          <p:cNvPr id="8" name="Footer Placeholder 7">
            <a:extLst>
              <a:ext uri="{FF2B5EF4-FFF2-40B4-BE49-F238E27FC236}">
                <a16:creationId xmlns:a16="http://schemas.microsoft.com/office/drawing/2014/main" id="{CB14E3B1-75FE-EDE3-C48B-302C818612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A1C645-6F04-7A7B-0A62-47CBEEFF1BBF}"/>
              </a:ext>
            </a:extLst>
          </p:cNvPr>
          <p:cNvSpPr>
            <a:spLocks noGrp="1"/>
          </p:cNvSpPr>
          <p:nvPr>
            <p:ph type="sldNum" sz="quarter" idx="12"/>
          </p:nvPr>
        </p:nvSpPr>
        <p:spPr/>
        <p:txBody>
          <a:bodyPr/>
          <a:lstStyle/>
          <a:p>
            <a:fld id="{A2856E81-C79D-40C2-9AB7-B5ACBB04C531}" type="slidenum">
              <a:rPr lang="en-US" smtClean="0"/>
              <a:t>‹#›</a:t>
            </a:fld>
            <a:endParaRPr lang="en-US"/>
          </a:p>
        </p:txBody>
      </p:sp>
    </p:spTree>
    <p:extLst>
      <p:ext uri="{BB962C8B-B14F-4D97-AF65-F5344CB8AC3E}">
        <p14:creationId xmlns:p14="http://schemas.microsoft.com/office/powerpoint/2010/main" val="42788256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48748-1BDB-D5C6-F1A6-738CC235CD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69C07B-862A-EEE4-4618-7EB000AD2B50}"/>
              </a:ext>
            </a:extLst>
          </p:cNvPr>
          <p:cNvSpPr>
            <a:spLocks noGrp="1"/>
          </p:cNvSpPr>
          <p:nvPr>
            <p:ph type="dt" sz="half" idx="10"/>
          </p:nvPr>
        </p:nvSpPr>
        <p:spPr/>
        <p:txBody>
          <a:bodyPr/>
          <a:lstStyle/>
          <a:p>
            <a:fld id="{DECBFEB0-A0DE-4DF9-8824-9B08811DC04F}" type="datetimeFigureOut">
              <a:rPr lang="en-US" smtClean="0"/>
              <a:t>10/11/2024</a:t>
            </a:fld>
            <a:endParaRPr lang="en-US"/>
          </a:p>
        </p:txBody>
      </p:sp>
      <p:sp>
        <p:nvSpPr>
          <p:cNvPr id="4" name="Footer Placeholder 3">
            <a:extLst>
              <a:ext uri="{FF2B5EF4-FFF2-40B4-BE49-F238E27FC236}">
                <a16:creationId xmlns:a16="http://schemas.microsoft.com/office/drawing/2014/main" id="{B0BC3234-0C0B-3196-1E55-883797EE1A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0CD36F-2AC7-3A3D-4B10-54EAA797AA34}"/>
              </a:ext>
            </a:extLst>
          </p:cNvPr>
          <p:cNvSpPr>
            <a:spLocks noGrp="1"/>
          </p:cNvSpPr>
          <p:nvPr>
            <p:ph type="sldNum" sz="quarter" idx="12"/>
          </p:nvPr>
        </p:nvSpPr>
        <p:spPr/>
        <p:txBody>
          <a:bodyPr/>
          <a:lstStyle/>
          <a:p>
            <a:fld id="{A2856E81-C79D-40C2-9AB7-B5ACBB04C531}" type="slidenum">
              <a:rPr lang="en-US" smtClean="0"/>
              <a:t>‹#›</a:t>
            </a:fld>
            <a:endParaRPr lang="en-US"/>
          </a:p>
        </p:txBody>
      </p:sp>
    </p:spTree>
    <p:extLst>
      <p:ext uri="{BB962C8B-B14F-4D97-AF65-F5344CB8AC3E}">
        <p14:creationId xmlns:p14="http://schemas.microsoft.com/office/powerpoint/2010/main" val="35053681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C8FD29-1535-3D23-95B6-A2C21A2A9DAB}"/>
              </a:ext>
            </a:extLst>
          </p:cNvPr>
          <p:cNvSpPr>
            <a:spLocks noGrp="1"/>
          </p:cNvSpPr>
          <p:nvPr>
            <p:ph type="dt" sz="half" idx="10"/>
          </p:nvPr>
        </p:nvSpPr>
        <p:spPr/>
        <p:txBody>
          <a:bodyPr/>
          <a:lstStyle/>
          <a:p>
            <a:fld id="{DECBFEB0-A0DE-4DF9-8824-9B08811DC04F}" type="datetimeFigureOut">
              <a:rPr lang="en-US" smtClean="0"/>
              <a:t>10/11/2024</a:t>
            </a:fld>
            <a:endParaRPr lang="en-US"/>
          </a:p>
        </p:txBody>
      </p:sp>
      <p:sp>
        <p:nvSpPr>
          <p:cNvPr id="3" name="Footer Placeholder 2">
            <a:extLst>
              <a:ext uri="{FF2B5EF4-FFF2-40B4-BE49-F238E27FC236}">
                <a16:creationId xmlns:a16="http://schemas.microsoft.com/office/drawing/2014/main" id="{95A3C026-E483-F0B5-FE03-621046391C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A492CF-F818-DC08-0DBD-3C661972DE45}"/>
              </a:ext>
            </a:extLst>
          </p:cNvPr>
          <p:cNvSpPr>
            <a:spLocks noGrp="1"/>
          </p:cNvSpPr>
          <p:nvPr>
            <p:ph type="sldNum" sz="quarter" idx="12"/>
          </p:nvPr>
        </p:nvSpPr>
        <p:spPr/>
        <p:txBody>
          <a:bodyPr/>
          <a:lstStyle/>
          <a:p>
            <a:fld id="{A2856E81-C79D-40C2-9AB7-B5ACBB04C531}" type="slidenum">
              <a:rPr lang="en-US" smtClean="0"/>
              <a:t>‹#›</a:t>
            </a:fld>
            <a:endParaRPr lang="en-US"/>
          </a:p>
        </p:txBody>
      </p:sp>
    </p:spTree>
    <p:extLst>
      <p:ext uri="{BB962C8B-B14F-4D97-AF65-F5344CB8AC3E}">
        <p14:creationId xmlns:p14="http://schemas.microsoft.com/office/powerpoint/2010/main" val="42941513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CCB41-4145-E022-E253-4BB28864FE58}"/>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11151B-25EB-65B3-6700-6E00C1C3F63E}"/>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87E1DC-7ABC-02C4-F627-E8AFF9F3F96E}"/>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3FD1CF-AA08-E398-AC19-44B4D26ABBC0}"/>
              </a:ext>
            </a:extLst>
          </p:cNvPr>
          <p:cNvSpPr>
            <a:spLocks noGrp="1"/>
          </p:cNvSpPr>
          <p:nvPr>
            <p:ph type="dt" sz="half" idx="10"/>
          </p:nvPr>
        </p:nvSpPr>
        <p:spPr/>
        <p:txBody>
          <a:bodyPr/>
          <a:lstStyle/>
          <a:p>
            <a:fld id="{DECBFEB0-A0DE-4DF9-8824-9B08811DC04F}" type="datetimeFigureOut">
              <a:rPr lang="en-US" smtClean="0"/>
              <a:t>10/11/2024</a:t>
            </a:fld>
            <a:endParaRPr lang="en-US"/>
          </a:p>
        </p:txBody>
      </p:sp>
      <p:sp>
        <p:nvSpPr>
          <p:cNvPr id="6" name="Footer Placeholder 5">
            <a:extLst>
              <a:ext uri="{FF2B5EF4-FFF2-40B4-BE49-F238E27FC236}">
                <a16:creationId xmlns:a16="http://schemas.microsoft.com/office/drawing/2014/main" id="{2E41D0E4-71A3-1861-10A9-AA305F8DD9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B057F0-4794-48CD-6511-BF2B64082874}"/>
              </a:ext>
            </a:extLst>
          </p:cNvPr>
          <p:cNvSpPr>
            <a:spLocks noGrp="1"/>
          </p:cNvSpPr>
          <p:nvPr>
            <p:ph type="sldNum" sz="quarter" idx="12"/>
          </p:nvPr>
        </p:nvSpPr>
        <p:spPr/>
        <p:txBody>
          <a:bodyPr/>
          <a:lstStyle/>
          <a:p>
            <a:fld id="{A2856E81-C79D-40C2-9AB7-B5ACBB04C531}" type="slidenum">
              <a:rPr lang="en-US" smtClean="0"/>
              <a:t>‹#›</a:t>
            </a:fld>
            <a:endParaRPr lang="en-US"/>
          </a:p>
        </p:txBody>
      </p:sp>
    </p:spTree>
    <p:extLst>
      <p:ext uri="{BB962C8B-B14F-4D97-AF65-F5344CB8AC3E}">
        <p14:creationId xmlns:p14="http://schemas.microsoft.com/office/powerpoint/2010/main" val="27008223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40213-7A53-55CE-F102-6C796AAA63E7}"/>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2F965F-2CC5-2E29-E56B-C322B0DF669D}"/>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91A474-31FF-910F-EAFD-26149C0DD549}"/>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47EF44-67EB-BC63-24D2-0B48C0865770}"/>
              </a:ext>
            </a:extLst>
          </p:cNvPr>
          <p:cNvSpPr>
            <a:spLocks noGrp="1"/>
          </p:cNvSpPr>
          <p:nvPr>
            <p:ph type="dt" sz="half" idx="10"/>
          </p:nvPr>
        </p:nvSpPr>
        <p:spPr/>
        <p:txBody>
          <a:bodyPr/>
          <a:lstStyle/>
          <a:p>
            <a:fld id="{DECBFEB0-A0DE-4DF9-8824-9B08811DC04F}" type="datetimeFigureOut">
              <a:rPr lang="en-US" smtClean="0"/>
              <a:t>10/11/2024</a:t>
            </a:fld>
            <a:endParaRPr lang="en-US"/>
          </a:p>
        </p:txBody>
      </p:sp>
      <p:sp>
        <p:nvSpPr>
          <p:cNvPr id="6" name="Footer Placeholder 5">
            <a:extLst>
              <a:ext uri="{FF2B5EF4-FFF2-40B4-BE49-F238E27FC236}">
                <a16:creationId xmlns:a16="http://schemas.microsoft.com/office/drawing/2014/main" id="{5517114A-FD31-C4A9-703F-35FB4162C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36806E-4E4B-3F9A-E0C2-4795B9908737}"/>
              </a:ext>
            </a:extLst>
          </p:cNvPr>
          <p:cNvSpPr>
            <a:spLocks noGrp="1"/>
          </p:cNvSpPr>
          <p:nvPr>
            <p:ph type="sldNum" sz="quarter" idx="12"/>
          </p:nvPr>
        </p:nvSpPr>
        <p:spPr/>
        <p:txBody>
          <a:bodyPr/>
          <a:lstStyle/>
          <a:p>
            <a:fld id="{A2856E81-C79D-40C2-9AB7-B5ACBB04C531}" type="slidenum">
              <a:rPr lang="en-US" smtClean="0"/>
              <a:t>‹#›</a:t>
            </a:fld>
            <a:endParaRPr lang="en-US"/>
          </a:p>
        </p:txBody>
      </p:sp>
    </p:spTree>
    <p:extLst>
      <p:ext uri="{BB962C8B-B14F-4D97-AF65-F5344CB8AC3E}">
        <p14:creationId xmlns:p14="http://schemas.microsoft.com/office/powerpoint/2010/main" val="41176846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A339-80A9-E9C5-225C-EE4E862A21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5537EA-7DC2-8B03-B131-176B434FC2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A551D-CFF8-CCD8-A25E-571F43B737C5}"/>
              </a:ext>
            </a:extLst>
          </p:cNvPr>
          <p:cNvSpPr>
            <a:spLocks noGrp="1"/>
          </p:cNvSpPr>
          <p:nvPr>
            <p:ph type="dt" sz="half" idx="10"/>
          </p:nvPr>
        </p:nvSpPr>
        <p:spPr/>
        <p:txBody>
          <a:bodyPr/>
          <a:lstStyle/>
          <a:p>
            <a:fld id="{DECBFEB0-A0DE-4DF9-8824-9B08811DC04F}" type="datetimeFigureOut">
              <a:rPr lang="en-US" smtClean="0"/>
              <a:t>10/11/2024</a:t>
            </a:fld>
            <a:endParaRPr lang="en-US"/>
          </a:p>
        </p:txBody>
      </p:sp>
      <p:sp>
        <p:nvSpPr>
          <p:cNvPr id="5" name="Footer Placeholder 4">
            <a:extLst>
              <a:ext uri="{FF2B5EF4-FFF2-40B4-BE49-F238E27FC236}">
                <a16:creationId xmlns:a16="http://schemas.microsoft.com/office/drawing/2014/main" id="{7D425159-F858-125F-6740-0621353C2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4BB04-FEB6-74CE-D613-F025C6499AA8}"/>
              </a:ext>
            </a:extLst>
          </p:cNvPr>
          <p:cNvSpPr>
            <a:spLocks noGrp="1"/>
          </p:cNvSpPr>
          <p:nvPr>
            <p:ph type="sldNum" sz="quarter" idx="12"/>
          </p:nvPr>
        </p:nvSpPr>
        <p:spPr/>
        <p:txBody>
          <a:bodyPr/>
          <a:lstStyle/>
          <a:p>
            <a:fld id="{A2856E81-C79D-40C2-9AB7-B5ACBB04C531}" type="slidenum">
              <a:rPr lang="en-US" smtClean="0"/>
              <a:t>‹#›</a:t>
            </a:fld>
            <a:endParaRPr lang="en-US"/>
          </a:p>
        </p:txBody>
      </p:sp>
    </p:spTree>
    <p:extLst>
      <p:ext uri="{BB962C8B-B14F-4D97-AF65-F5344CB8AC3E}">
        <p14:creationId xmlns:p14="http://schemas.microsoft.com/office/powerpoint/2010/main" val="4130831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4572000" y="596898"/>
            <a:ext cx="4572000" cy="4138219"/>
          </a:xfrm>
          <a:prstGeom prst="rect">
            <a:avLst/>
          </a:prstGeom>
        </p:spPr>
        <p:txBody>
          <a:bodyPr/>
          <a:lstStyle/>
          <a:p>
            <a:endParaRPr lang="en-US" dirty="0"/>
          </a:p>
        </p:txBody>
      </p:sp>
      <p:sp>
        <p:nvSpPr>
          <p:cNvPr id="10" name="Text Placeholder 8"/>
          <p:cNvSpPr>
            <a:spLocks noGrp="1"/>
          </p:cNvSpPr>
          <p:nvPr>
            <p:ph type="body" sz="quarter" idx="16" hasCustomPrompt="1"/>
          </p:nvPr>
        </p:nvSpPr>
        <p:spPr>
          <a:xfrm>
            <a:off x="224416" y="202609"/>
            <a:ext cx="8324645" cy="394289"/>
          </a:xfrm>
          <a:prstGeom prst="rect">
            <a:avLst/>
          </a:prstGeom>
        </p:spPr>
        <p:txBody>
          <a:bodyPr vert="horz"/>
          <a:lstStyle>
            <a:lvl1pPr marL="0" indent="0">
              <a:spcAft>
                <a:spcPts val="1800"/>
              </a:spcAft>
              <a:buFontTx/>
              <a:buNone/>
              <a:defRPr sz="1800" b="0" spc="100" baseline="0">
                <a:solidFill>
                  <a:srgbClr val="9EA2A2"/>
                </a:solidFill>
              </a:defRPr>
            </a:lvl1pPr>
            <a:lvl2pPr marL="169863" indent="-169863">
              <a:spcBef>
                <a:spcPts val="2000"/>
              </a:spcBef>
              <a:buClr>
                <a:srgbClr val="DB091C"/>
              </a:buClr>
              <a:buFont typeface="Wingdings" panose="05000000000000000000" pitchFamily="2" charset="2"/>
              <a:buChar char="§"/>
              <a:defRPr sz="1800" baseline="0">
                <a:solidFill>
                  <a:srgbClr val="5F6062"/>
                </a:solidFill>
              </a:defRPr>
            </a:lvl2pPr>
            <a:lvl3pPr marL="398463" indent="-171450">
              <a:spcBef>
                <a:spcPts val="600"/>
              </a:spcBef>
              <a:buClr>
                <a:srgbClr val="DB091C"/>
              </a:buClr>
              <a:buFont typeface="Arial" panose="020B0604020202020204" pitchFamily="34" charset="0"/>
              <a:buChar char="−"/>
              <a:defRPr sz="1400" baseline="0">
                <a:solidFill>
                  <a:srgbClr val="5F6062"/>
                </a:solidFill>
              </a:defRPr>
            </a:lvl3pPr>
            <a:lvl4pPr>
              <a:defRPr>
                <a:solidFill>
                  <a:srgbClr val="424242"/>
                </a:solidFill>
              </a:defRPr>
            </a:lvl4pPr>
            <a:lvl5pPr>
              <a:defRPr>
                <a:solidFill>
                  <a:srgbClr val="424242"/>
                </a:solidFill>
              </a:defRPr>
            </a:lvl5pPr>
          </a:lstStyle>
          <a:p>
            <a:pPr lvl="0"/>
            <a:r>
              <a:rPr lang="en-US" dirty="0"/>
              <a:t>LEVEL 1 – ARIAL 18 PT – LIGHT GRAY (158/162/162)</a:t>
            </a:r>
          </a:p>
        </p:txBody>
      </p:sp>
      <p:cxnSp>
        <p:nvCxnSpPr>
          <p:cNvPr id="15" name="Straight Connector 14"/>
          <p:cNvCxnSpPr/>
          <p:nvPr userDrawn="1"/>
        </p:nvCxnSpPr>
        <p:spPr>
          <a:xfrm>
            <a:off x="0" y="596897"/>
            <a:ext cx="9144000" cy="0"/>
          </a:xfrm>
          <a:prstGeom prst="line">
            <a:avLst/>
          </a:prstGeom>
          <a:ln w="6350">
            <a:solidFill>
              <a:srgbClr val="D6001C"/>
            </a:solidFill>
          </a:ln>
          <a:effectLst/>
        </p:spPr>
        <p:style>
          <a:lnRef idx="2">
            <a:schemeClr val="accent1"/>
          </a:lnRef>
          <a:fillRef idx="0">
            <a:schemeClr val="accent1"/>
          </a:fillRef>
          <a:effectRef idx="1">
            <a:schemeClr val="accent1"/>
          </a:effectRef>
          <a:fontRef idx="minor">
            <a:schemeClr val="tx1"/>
          </a:fontRef>
        </p:style>
      </p:cxnSp>
      <p:sp>
        <p:nvSpPr>
          <p:cNvPr id="13" name="Text Placeholder 6"/>
          <p:cNvSpPr>
            <a:spLocks noGrp="1"/>
          </p:cNvSpPr>
          <p:nvPr>
            <p:ph type="body" sz="quarter" idx="18" hasCustomPrompt="1"/>
          </p:nvPr>
        </p:nvSpPr>
        <p:spPr>
          <a:xfrm>
            <a:off x="224416" y="781050"/>
            <a:ext cx="6257925" cy="2085205"/>
          </a:xfrm>
          <a:prstGeom prst="rect">
            <a:avLst/>
          </a:prstGeom>
        </p:spPr>
        <p:txBody>
          <a:bodyPr/>
          <a:lstStyle>
            <a:lvl2pPr marL="225425" marR="0" indent="-225425" algn="l" defTabSz="457200"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a:lvl2pPr>
            <a:lvl3pPr marL="461963" marR="0" indent="-236538" algn="l" defTabSz="457200"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a:lvl3pPr>
          </a:lstStyle>
          <a:p>
            <a:pPr marL="225425" marR="0" lvl="1" indent="-225425" algn="l" defTabSz="457200"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Level 2 – Arial 18 </a:t>
            </a:r>
            <a:r>
              <a:rPr kumimoji="0" lang="en-US" sz="1800" b="0" i="0" u="none" strike="noStrike" kern="1200" cap="none" spc="0" normalizeH="0" baseline="0" noProof="0" dirty="0" err="1">
                <a:ln>
                  <a:noFill/>
                </a:ln>
                <a:solidFill>
                  <a:prstClr val="black"/>
                </a:solidFill>
                <a:effectLst/>
                <a:uLnTx/>
                <a:uFillTx/>
                <a:latin typeface="+mn-lt"/>
                <a:ea typeface="+mn-ea"/>
                <a:cs typeface="+mn-cs"/>
              </a:rPr>
              <a:t>pt</a:t>
            </a:r>
            <a:r>
              <a:rPr kumimoji="0" lang="en-US" sz="1800" b="0" i="0" u="none" strike="noStrike" kern="1200" cap="none" spc="0" normalizeH="0" baseline="0" noProof="0" dirty="0">
                <a:ln>
                  <a:noFill/>
                </a:ln>
                <a:solidFill>
                  <a:prstClr val="black"/>
                </a:solidFill>
                <a:effectLst/>
                <a:uLnTx/>
                <a:uFillTx/>
                <a:latin typeface="+mn-lt"/>
                <a:ea typeface="+mn-ea"/>
                <a:cs typeface="+mn-cs"/>
              </a:rPr>
              <a:t> – Black</a:t>
            </a:r>
          </a:p>
          <a:p>
            <a:pPr marL="461963" marR="0" lvl="2" indent="-236538" algn="l" defTabSz="457200"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Level 3 – Arial 14 </a:t>
            </a:r>
            <a:r>
              <a:rPr kumimoji="0" lang="en-US" sz="1400" b="0" i="0" u="none" strike="noStrike" kern="1200" cap="none" spc="0" normalizeH="0" baseline="0" noProof="0" dirty="0" err="1">
                <a:ln>
                  <a:noFill/>
                </a:ln>
                <a:solidFill>
                  <a:prstClr val="black"/>
                </a:solidFill>
                <a:effectLst/>
                <a:uLnTx/>
                <a:uFillTx/>
                <a:latin typeface="+mn-lt"/>
                <a:ea typeface="+mn-ea"/>
                <a:cs typeface="+mn-cs"/>
              </a:rPr>
              <a:t>pt</a:t>
            </a:r>
            <a:r>
              <a:rPr kumimoji="0" lang="en-US" sz="1400" b="0" i="0" u="none" strike="noStrike" kern="1200" cap="none" spc="0" normalizeH="0" baseline="0" noProof="0" dirty="0">
                <a:ln>
                  <a:noFill/>
                </a:ln>
                <a:solidFill>
                  <a:prstClr val="black"/>
                </a:solidFill>
                <a:effectLst/>
                <a:uLnTx/>
                <a:uFillTx/>
                <a:latin typeface="+mn-lt"/>
                <a:ea typeface="+mn-ea"/>
                <a:cs typeface="+mn-cs"/>
              </a:rPr>
              <a:t> – Black</a:t>
            </a:r>
          </a:p>
        </p:txBody>
      </p:sp>
      <p:sp>
        <p:nvSpPr>
          <p:cNvPr id="11" name="Rectangle 10">
            <a:extLst>
              <a:ext uri="{FF2B5EF4-FFF2-40B4-BE49-F238E27FC236}">
                <a16:creationId xmlns:a16="http://schemas.microsoft.com/office/drawing/2014/main" id="{C0F7B62C-9459-FE96-4FEA-4536145EFED9}"/>
              </a:ext>
            </a:extLst>
          </p:cNvPr>
          <p:cNvSpPr/>
          <p:nvPr userDrawn="1"/>
        </p:nvSpPr>
        <p:spPr bwMode="black">
          <a:xfrm>
            <a:off x="-1" y="4546603"/>
            <a:ext cx="9144001" cy="6130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Date Placeholder 3">
            <a:extLst>
              <a:ext uri="{FF2B5EF4-FFF2-40B4-BE49-F238E27FC236}">
                <a16:creationId xmlns:a16="http://schemas.microsoft.com/office/drawing/2014/main" id="{A6B96196-0D60-EC02-6990-439C5C992871}"/>
              </a:ext>
            </a:extLst>
          </p:cNvPr>
          <p:cNvSpPr txBox="1">
            <a:spLocks/>
          </p:cNvSpPr>
          <p:nvPr userDrawn="1"/>
        </p:nvSpPr>
        <p:spPr bwMode="white">
          <a:xfrm>
            <a:off x="6756400" y="4885922"/>
            <a:ext cx="2133600" cy="93177"/>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F85F50-E92A-124C-A47C-C057CB22E344}" type="datetime1">
              <a:rPr lang="en-US" smtClean="0">
                <a:solidFill>
                  <a:srgbClr val="FFFFFF"/>
                </a:solidFill>
              </a:rPr>
              <a:pPr/>
              <a:t>10/11/2024</a:t>
            </a:fld>
            <a:endParaRPr lang="en-US" dirty="0">
              <a:solidFill>
                <a:srgbClr val="FFFFFF"/>
              </a:solidFill>
            </a:endParaRPr>
          </a:p>
        </p:txBody>
      </p:sp>
      <p:pic>
        <p:nvPicPr>
          <p:cNvPr id="19" name="Picture 3">
            <a:extLst>
              <a:ext uri="{FF2B5EF4-FFF2-40B4-BE49-F238E27FC236}">
                <a16:creationId xmlns:a16="http://schemas.microsoft.com/office/drawing/2014/main" id="{74262F11-0424-4E1A-7696-0CD446DCC811}"/>
              </a:ext>
            </a:extLst>
          </p:cNvPr>
          <p:cNvPicPr>
            <a:picLocks noChangeAspect="1" noChangeArrowheads="1"/>
          </p:cNvPicPr>
          <p:nvPr userDrawn="1"/>
        </p:nvPicPr>
        <p:blipFill>
          <a:blip r:embed="rId2"/>
          <a:srcRect/>
          <a:stretch/>
        </p:blipFill>
        <p:spPr bwMode="auto">
          <a:xfrm>
            <a:off x="360640" y="4712595"/>
            <a:ext cx="674757" cy="35852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4">
            <a:extLst>
              <a:ext uri="{FF2B5EF4-FFF2-40B4-BE49-F238E27FC236}">
                <a16:creationId xmlns:a16="http://schemas.microsoft.com/office/drawing/2014/main" id="{357BFEA9-3A10-8E56-1B91-D696B275A236}"/>
              </a:ext>
            </a:extLst>
          </p:cNvPr>
          <p:cNvSpPr txBox="1">
            <a:spLocks/>
          </p:cNvSpPr>
          <p:nvPr userDrawn="1"/>
        </p:nvSpPr>
        <p:spPr bwMode="white">
          <a:xfrm>
            <a:off x="1965271" y="4677386"/>
            <a:ext cx="4842933" cy="417072"/>
          </a:xfrm>
          <a:prstGeom prst="rect">
            <a:avLst/>
          </a:prstGeom>
        </p:spPr>
        <p:txBody>
          <a:bodyPr/>
          <a:lstStyle>
            <a:defPPr>
              <a:defRPr lang="en-US"/>
            </a:defPPr>
            <a:lvl1pPr marL="0" algn="l"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prstClr val="white"/>
                </a:solidFill>
              </a:rPr>
              <a:t> Office of Graduate Education</a:t>
            </a:r>
          </a:p>
          <a:p>
            <a:pPr algn="ctr"/>
            <a:r>
              <a:rPr lang="en-US" dirty="0">
                <a:solidFill>
                  <a:prstClr val="white"/>
                </a:solidFill>
              </a:rPr>
              <a:t>1516 Peoples Ave. Troy NY 12180</a:t>
            </a:r>
          </a:p>
          <a:p>
            <a:pPr algn="ctr"/>
            <a:r>
              <a:rPr lang="en-US" dirty="0">
                <a:solidFill>
                  <a:prstClr val="white"/>
                </a:solidFill>
              </a:rPr>
              <a:t>(518) 276-3048</a:t>
            </a:r>
          </a:p>
        </p:txBody>
      </p:sp>
    </p:spTree>
    <p:extLst>
      <p:ext uri="{BB962C8B-B14F-4D97-AF65-F5344CB8AC3E}">
        <p14:creationId xmlns:p14="http://schemas.microsoft.com/office/powerpoint/2010/main" val="312109301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492"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2478DB-F25F-5739-D178-802FB6B0F195}"/>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564EBB-D491-C521-AFCF-08662F24D6E0}"/>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94E70-22DA-8231-17EB-A07EDA1EFD71}"/>
              </a:ext>
            </a:extLst>
          </p:cNvPr>
          <p:cNvSpPr>
            <a:spLocks noGrp="1"/>
          </p:cNvSpPr>
          <p:nvPr>
            <p:ph type="dt" sz="half" idx="10"/>
          </p:nvPr>
        </p:nvSpPr>
        <p:spPr/>
        <p:txBody>
          <a:bodyPr/>
          <a:lstStyle/>
          <a:p>
            <a:fld id="{DECBFEB0-A0DE-4DF9-8824-9B08811DC04F}" type="datetimeFigureOut">
              <a:rPr lang="en-US" smtClean="0"/>
              <a:t>10/11/2024</a:t>
            </a:fld>
            <a:endParaRPr lang="en-US"/>
          </a:p>
        </p:txBody>
      </p:sp>
      <p:sp>
        <p:nvSpPr>
          <p:cNvPr id="5" name="Footer Placeholder 4">
            <a:extLst>
              <a:ext uri="{FF2B5EF4-FFF2-40B4-BE49-F238E27FC236}">
                <a16:creationId xmlns:a16="http://schemas.microsoft.com/office/drawing/2014/main" id="{58F286E1-392C-8A4D-B878-1434D16A71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6BC72E-C2B7-FA22-0BF5-54FFC405E7FC}"/>
              </a:ext>
            </a:extLst>
          </p:cNvPr>
          <p:cNvSpPr>
            <a:spLocks noGrp="1"/>
          </p:cNvSpPr>
          <p:nvPr>
            <p:ph type="sldNum" sz="quarter" idx="12"/>
          </p:nvPr>
        </p:nvSpPr>
        <p:spPr/>
        <p:txBody>
          <a:bodyPr/>
          <a:lstStyle/>
          <a:p>
            <a:fld id="{A2856E81-C79D-40C2-9AB7-B5ACBB04C531}" type="slidenum">
              <a:rPr lang="en-US" smtClean="0"/>
              <a:t>‹#›</a:t>
            </a:fld>
            <a:endParaRPr lang="en-US"/>
          </a:p>
        </p:txBody>
      </p:sp>
    </p:spTree>
    <p:extLst>
      <p:ext uri="{BB962C8B-B14F-4D97-AF65-F5344CB8AC3E}">
        <p14:creationId xmlns:p14="http://schemas.microsoft.com/office/powerpoint/2010/main" val="5263684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ACCC-C5C9-59F4-B22B-E954668B6D89}"/>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10E87E-0E0E-B948-3B03-6D3D6938FB13}"/>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C6E5B8-80AD-8A7E-2FE8-BD72D15FB6D8}"/>
              </a:ext>
            </a:extLst>
          </p:cNvPr>
          <p:cNvSpPr>
            <a:spLocks noGrp="1"/>
          </p:cNvSpPr>
          <p:nvPr>
            <p:ph type="dt" sz="half" idx="10"/>
          </p:nvPr>
        </p:nvSpPr>
        <p:spPr/>
        <p:txBody>
          <a:bodyPr/>
          <a:lstStyle/>
          <a:p>
            <a:fld id="{3ABFEEE8-C7E1-4553-8AA1-245A82440266}" type="datetimeFigureOut">
              <a:rPr lang="en-US" smtClean="0"/>
              <a:t>10/11/2024</a:t>
            </a:fld>
            <a:endParaRPr lang="en-US"/>
          </a:p>
        </p:txBody>
      </p:sp>
      <p:sp>
        <p:nvSpPr>
          <p:cNvPr id="5" name="Footer Placeholder 4">
            <a:extLst>
              <a:ext uri="{FF2B5EF4-FFF2-40B4-BE49-F238E27FC236}">
                <a16:creationId xmlns:a16="http://schemas.microsoft.com/office/drawing/2014/main" id="{AEFBA2D2-803C-6248-4734-6C339D5CDC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339031-6D1F-6E69-C58F-FC2D76D9F2D3}"/>
              </a:ext>
            </a:extLst>
          </p:cNvPr>
          <p:cNvSpPr>
            <a:spLocks noGrp="1"/>
          </p:cNvSpPr>
          <p:nvPr>
            <p:ph type="sldNum" sz="quarter" idx="12"/>
          </p:nvPr>
        </p:nvSpPr>
        <p:spPr/>
        <p:txBody>
          <a:bodyPr/>
          <a:lstStyle/>
          <a:p>
            <a:fld id="{14B2E4AD-BEAB-4802-A613-5FB6259550D6}" type="slidenum">
              <a:rPr lang="en-US" smtClean="0"/>
              <a:t>‹#›</a:t>
            </a:fld>
            <a:endParaRPr lang="en-US"/>
          </a:p>
        </p:txBody>
      </p:sp>
    </p:spTree>
    <p:extLst>
      <p:ext uri="{BB962C8B-B14F-4D97-AF65-F5344CB8AC3E}">
        <p14:creationId xmlns:p14="http://schemas.microsoft.com/office/powerpoint/2010/main" val="3043192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AB347-570C-A412-D574-2800093AD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721649-D40F-A0FE-E6A7-62E66B7227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2C39F-1AA1-96E9-A9BA-A7CCC8468AA5}"/>
              </a:ext>
            </a:extLst>
          </p:cNvPr>
          <p:cNvSpPr>
            <a:spLocks noGrp="1"/>
          </p:cNvSpPr>
          <p:nvPr>
            <p:ph type="dt" sz="half" idx="10"/>
          </p:nvPr>
        </p:nvSpPr>
        <p:spPr/>
        <p:txBody>
          <a:bodyPr/>
          <a:lstStyle/>
          <a:p>
            <a:fld id="{3ABFEEE8-C7E1-4553-8AA1-245A82440266}" type="datetimeFigureOut">
              <a:rPr lang="en-US" smtClean="0"/>
              <a:t>10/11/2024</a:t>
            </a:fld>
            <a:endParaRPr lang="en-US"/>
          </a:p>
        </p:txBody>
      </p:sp>
      <p:sp>
        <p:nvSpPr>
          <p:cNvPr id="5" name="Footer Placeholder 4">
            <a:extLst>
              <a:ext uri="{FF2B5EF4-FFF2-40B4-BE49-F238E27FC236}">
                <a16:creationId xmlns:a16="http://schemas.microsoft.com/office/drawing/2014/main" id="{D1E67F9F-0BC2-AF43-FB23-B752EBBC4A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112809-FAF7-7B58-F50A-B870BFE08872}"/>
              </a:ext>
            </a:extLst>
          </p:cNvPr>
          <p:cNvSpPr>
            <a:spLocks noGrp="1"/>
          </p:cNvSpPr>
          <p:nvPr>
            <p:ph type="sldNum" sz="quarter" idx="12"/>
          </p:nvPr>
        </p:nvSpPr>
        <p:spPr/>
        <p:txBody>
          <a:bodyPr/>
          <a:lstStyle/>
          <a:p>
            <a:fld id="{14B2E4AD-BEAB-4802-A613-5FB6259550D6}" type="slidenum">
              <a:rPr lang="en-US" smtClean="0"/>
              <a:t>‹#›</a:t>
            </a:fld>
            <a:endParaRPr lang="en-US"/>
          </a:p>
        </p:txBody>
      </p:sp>
    </p:spTree>
    <p:extLst>
      <p:ext uri="{BB962C8B-B14F-4D97-AF65-F5344CB8AC3E}">
        <p14:creationId xmlns:p14="http://schemas.microsoft.com/office/powerpoint/2010/main" val="28707292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980E0-DC0F-031E-90E7-6657C0120BAD}"/>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94DA0F-868D-5A9C-EFB9-9CD05F6D0FAB}"/>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A5B4A-FB2F-BBF1-C26C-7DC26CECD234}"/>
              </a:ext>
            </a:extLst>
          </p:cNvPr>
          <p:cNvSpPr>
            <a:spLocks noGrp="1"/>
          </p:cNvSpPr>
          <p:nvPr>
            <p:ph type="dt" sz="half" idx="10"/>
          </p:nvPr>
        </p:nvSpPr>
        <p:spPr/>
        <p:txBody>
          <a:bodyPr/>
          <a:lstStyle/>
          <a:p>
            <a:fld id="{3ABFEEE8-C7E1-4553-8AA1-245A82440266}" type="datetimeFigureOut">
              <a:rPr lang="en-US" smtClean="0"/>
              <a:t>10/11/2024</a:t>
            </a:fld>
            <a:endParaRPr lang="en-US"/>
          </a:p>
        </p:txBody>
      </p:sp>
      <p:sp>
        <p:nvSpPr>
          <p:cNvPr id="5" name="Footer Placeholder 4">
            <a:extLst>
              <a:ext uri="{FF2B5EF4-FFF2-40B4-BE49-F238E27FC236}">
                <a16:creationId xmlns:a16="http://schemas.microsoft.com/office/drawing/2014/main" id="{B28F440B-1ED7-A543-1B54-D44AA3F2EC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BC3D8-86E3-3AF4-BB89-62E22910222E}"/>
              </a:ext>
            </a:extLst>
          </p:cNvPr>
          <p:cNvSpPr>
            <a:spLocks noGrp="1"/>
          </p:cNvSpPr>
          <p:nvPr>
            <p:ph type="sldNum" sz="quarter" idx="12"/>
          </p:nvPr>
        </p:nvSpPr>
        <p:spPr/>
        <p:txBody>
          <a:bodyPr/>
          <a:lstStyle/>
          <a:p>
            <a:fld id="{14B2E4AD-BEAB-4802-A613-5FB6259550D6}" type="slidenum">
              <a:rPr lang="en-US" smtClean="0"/>
              <a:t>‹#›</a:t>
            </a:fld>
            <a:endParaRPr lang="en-US"/>
          </a:p>
        </p:txBody>
      </p:sp>
    </p:spTree>
    <p:extLst>
      <p:ext uri="{BB962C8B-B14F-4D97-AF65-F5344CB8AC3E}">
        <p14:creationId xmlns:p14="http://schemas.microsoft.com/office/powerpoint/2010/main" val="2423481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EF83B-BE29-8D36-F230-4B6F8879F8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5F0D0A-BBB3-3EDF-7CCF-125F217DABB2}"/>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A0929D-E179-5446-9C1E-2B68DD77BF7B}"/>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E72A37-07EC-9D72-A01A-4B6BE741AB27}"/>
              </a:ext>
            </a:extLst>
          </p:cNvPr>
          <p:cNvSpPr>
            <a:spLocks noGrp="1"/>
          </p:cNvSpPr>
          <p:nvPr>
            <p:ph type="dt" sz="half" idx="10"/>
          </p:nvPr>
        </p:nvSpPr>
        <p:spPr/>
        <p:txBody>
          <a:bodyPr/>
          <a:lstStyle/>
          <a:p>
            <a:fld id="{3ABFEEE8-C7E1-4553-8AA1-245A82440266}" type="datetimeFigureOut">
              <a:rPr lang="en-US" smtClean="0"/>
              <a:t>10/11/2024</a:t>
            </a:fld>
            <a:endParaRPr lang="en-US"/>
          </a:p>
        </p:txBody>
      </p:sp>
      <p:sp>
        <p:nvSpPr>
          <p:cNvPr id="6" name="Footer Placeholder 5">
            <a:extLst>
              <a:ext uri="{FF2B5EF4-FFF2-40B4-BE49-F238E27FC236}">
                <a16:creationId xmlns:a16="http://schemas.microsoft.com/office/drawing/2014/main" id="{520F9267-0FAB-306C-9FA3-D030DA7132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3F2B70-1FB3-1CE5-EAC5-6C35EDB7510D}"/>
              </a:ext>
            </a:extLst>
          </p:cNvPr>
          <p:cNvSpPr>
            <a:spLocks noGrp="1"/>
          </p:cNvSpPr>
          <p:nvPr>
            <p:ph type="sldNum" sz="quarter" idx="12"/>
          </p:nvPr>
        </p:nvSpPr>
        <p:spPr/>
        <p:txBody>
          <a:bodyPr/>
          <a:lstStyle/>
          <a:p>
            <a:fld id="{14B2E4AD-BEAB-4802-A613-5FB6259550D6}" type="slidenum">
              <a:rPr lang="en-US" smtClean="0"/>
              <a:t>‹#›</a:t>
            </a:fld>
            <a:endParaRPr lang="en-US"/>
          </a:p>
        </p:txBody>
      </p:sp>
    </p:spTree>
    <p:extLst>
      <p:ext uri="{BB962C8B-B14F-4D97-AF65-F5344CB8AC3E}">
        <p14:creationId xmlns:p14="http://schemas.microsoft.com/office/powerpoint/2010/main" val="32183974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32A26-B995-D9C8-A34F-76BB3159C465}"/>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67FD66-7DB4-8CCC-A143-DFA0C3510F1D}"/>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BB2138-FD14-B8CD-D399-683E1AA3FE62}"/>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E80902-C2A8-DD31-6046-ACA7C176798B}"/>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5DAE0C-109D-3BBD-1B2F-228325648C27}"/>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CA958F-BD25-9F4D-29FC-0B3DD798FF4B}"/>
              </a:ext>
            </a:extLst>
          </p:cNvPr>
          <p:cNvSpPr>
            <a:spLocks noGrp="1"/>
          </p:cNvSpPr>
          <p:nvPr>
            <p:ph type="dt" sz="half" idx="10"/>
          </p:nvPr>
        </p:nvSpPr>
        <p:spPr/>
        <p:txBody>
          <a:bodyPr/>
          <a:lstStyle/>
          <a:p>
            <a:fld id="{3ABFEEE8-C7E1-4553-8AA1-245A82440266}" type="datetimeFigureOut">
              <a:rPr lang="en-US" smtClean="0"/>
              <a:t>10/11/2024</a:t>
            </a:fld>
            <a:endParaRPr lang="en-US"/>
          </a:p>
        </p:txBody>
      </p:sp>
      <p:sp>
        <p:nvSpPr>
          <p:cNvPr id="8" name="Footer Placeholder 7">
            <a:extLst>
              <a:ext uri="{FF2B5EF4-FFF2-40B4-BE49-F238E27FC236}">
                <a16:creationId xmlns:a16="http://schemas.microsoft.com/office/drawing/2014/main" id="{56533257-39C7-335F-B78F-0B3745506B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B55692-AE2E-1085-35A6-8581070CBD55}"/>
              </a:ext>
            </a:extLst>
          </p:cNvPr>
          <p:cNvSpPr>
            <a:spLocks noGrp="1"/>
          </p:cNvSpPr>
          <p:nvPr>
            <p:ph type="sldNum" sz="quarter" idx="12"/>
          </p:nvPr>
        </p:nvSpPr>
        <p:spPr/>
        <p:txBody>
          <a:bodyPr/>
          <a:lstStyle/>
          <a:p>
            <a:fld id="{14B2E4AD-BEAB-4802-A613-5FB6259550D6}" type="slidenum">
              <a:rPr lang="en-US" smtClean="0"/>
              <a:t>‹#›</a:t>
            </a:fld>
            <a:endParaRPr lang="en-US"/>
          </a:p>
        </p:txBody>
      </p:sp>
    </p:spTree>
    <p:extLst>
      <p:ext uri="{BB962C8B-B14F-4D97-AF65-F5344CB8AC3E}">
        <p14:creationId xmlns:p14="http://schemas.microsoft.com/office/powerpoint/2010/main" val="20861680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67BF4-6C72-671C-8C87-0ABB40150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30CA2A-A9B5-E678-6DF7-CE5AA46B3FA1}"/>
              </a:ext>
            </a:extLst>
          </p:cNvPr>
          <p:cNvSpPr>
            <a:spLocks noGrp="1"/>
          </p:cNvSpPr>
          <p:nvPr>
            <p:ph type="dt" sz="half" idx="10"/>
          </p:nvPr>
        </p:nvSpPr>
        <p:spPr/>
        <p:txBody>
          <a:bodyPr/>
          <a:lstStyle/>
          <a:p>
            <a:fld id="{3ABFEEE8-C7E1-4553-8AA1-245A82440266}" type="datetimeFigureOut">
              <a:rPr lang="en-US" smtClean="0"/>
              <a:t>10/11/2024</a:t>
            </a:fld>
            <a:endParaRPr lang="en-US"/>
          </a:p>
        </p:txBody>
      </p:sp>
      <p:sp>
        <p:nvSpPr>
          <p:cNvPr id="4" name="Footer Placeholder 3">
            <a:extLst>
              <a:ext uri="{FF2B5EF4-FFF2-40B4-BE49-F238E27FC236}">
                <a16:creationId xmlns:a16="http://schemas.microsoft.com/office/drawing/2014/main" id="{8E65834B-9E50-FA92-84A4-7B927FE145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8FBBDA-0E78-09F4-658E-550462021EDF}"/>
              </a:ext>
            </a:extLst>
          </p:cNvPr>
          <p:cNvSpPr>
            <a:spLocks noGrp="1"/>
          </p:cNvSpPr>
          <p:nvPr>
            <p:ph type="sldNum" sz="quarter" idx="12"/>
          </p:nvPr>
        </p:nvSpPr>
        <p:spPr/>
        <p:txBody>
          <a:bodyPr/>
          <a:lstStyle/>
          <a:p>
            <a:fld id="{14B2E4AD-BEAB-4802-A613-5FB6259550D6}" type="slidenum">
              <a:rPr lang="en-US" smtClean="0"/>
              <a:t>‹#›</a:t>
            </a:fld>
            <a:endParaRPr lang="en-US"/>
          </a:p>
        </p:txBody>
      </p:sp>
    </p:spTree>
    <p:extLst>
      <p:ext uri="{BB962C8B-B14F-4D97-AF65-F5344CB8AC3E}">
        <p14:creationId xmlns:p14="http://schemas.microsoft.com/office/powerpoint/2010/main" val="16087531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10CE44-CCDF-CD6E-5674-F23040F4863D}"/>
              </a:ext>
            </a:extLst>
          </p:cNvPr>
          <p:cNvSpPr>
            <a:spLocks noGrp="1"/>
          </p:cNvSpPr>
          <p:nvPr>
            <p:ph type="dt" sz="half" idx="10"/>
          </p:nvPr>
        </p:nvSpPr>
        <p:spPr/>
        <p:txBody>
          <a:bodyPr/>
          <a:lstStyle/>
          <a:p>
            <a:fld id="{3ABFEEE8-C7E1-4553-8AA1-245A82440266}" type="datetimeFigureOut">
              <a:rPr lang="en-US" smtClean="0"/>
              <a:t>10/11/2024</a:t>
            </a:fld>
            <a:endParaRPr lang="en-US"/>
          </a:p>
        </p:txBody>
      </p:sp>
      <p:sp>
        <p:nvSpPr>
          <p:cNvPr id="3" name="Footer Placeholder 2">
            <a:extLst>
              <a:ext uri="{FF2B5EF4-FFF2-40B4-BE49-F238E27FC236}">
                <a16:creationId xmlns:a16="http://schemas.microsoft.com/office/drawing/2014/main" id="{0E4FDDA2-A46E-43DC-E8E2-8F8DA2B1BA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CC8F78-3A9C-3F68-8A40-0903BF45EAF9}"/>
              </a:ext>
            </a:extLst>
          </p:cNvPr>
          <p:cNvSpPr>
            <a:spLocks noGrp="1"/>
          </p:cNvSpPr>
          <p:nvPr>
            <p:ph type="sldNum" sz="quarter" idx="12"/>
          </p:nvPr>
        </p:nvSpPr>
        <p:spPr/>
        <p:txBody>
          <a:bodyPr/>
          <a:lstStyle/>
          <a:p>
            <a:fld id="{14B2E4AD-BEAB-4802-A613-5FB6259550D6}" type="slidenum">
              <a:rPr lang="en-US" smtClean="0"/>
              <a:t>‹#›</a:t>
            </a:fld>
            <a:endParaRPr lang="en-US"/>
          </a:p>
        </p:txBody>
      </p:sp>
    </p:spTree>
    <p:extLst>
      <p:ext uri="{BB962C8B-B14F-4D97-AF65-F5344CB8AC3E}">
        <p14:creationId xmlns:p14="http://schemas.microsoft.com/office/powerpoint/2010/main" val="28817812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B713-8A14-B215-A7FF-5A702EA31859}"/>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06C72C-5B19-80AC-3B7B-EC9D6A2C4A8F}"/>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63E881-C836-D0CD-708A-5286B234A669}"/>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D8195D-F8A1-034A-A534-25952DDDFB77}"/>
              </a:ext>
            </a:extLst>
          </p:cNvPr>
          <p:cNvSpPr>
            <a:spLocks noGrp="1"/>
          </p:cNvSpPr>
          <p:nvPr>
            <p:ph type="dt" sz="half" idx="10"/>
          </p:nvPr>
        </p:nvSpPr>
        <p:spPr/>
        <p:txBody>
          <a:bodyPr/>
          <a:lstStyle/>
          <a:p>
            <a:fld id="{3ABFEEE8-C7E1-4553-8AA1-245A82440266}" type="datetimeFigureOut">
              <a:rPr lang="en-US" smtClean="0"/>
              <a:t>10/11/2024</a:t>
            </a:fld>
            <a:endParaRPr lang="en-US"/>
          </a:p>
        </p:txBody>
      </p:sp>
      <p:sp>
        <p:nvSpPr>
          <p:cNvPr id="6" name="Footer Placeholder 5">
            <a:extLst>
              <a:ext uri="{FF2B5EF4-FFF2-40B4-BE49-F238E27FC236}">
                <a16:creationId xmlns:a16="http://schemas.microsoft.com/office/drawing/2014/main" id="{9F19C875-6FDA-FFE2-D0E4-5392872374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8B3ECF-5D89-6D4E-E535-29A7640485F0}"/>
              </a:ext>
            </a:extLst>
          </p:cNvPr>
          <p:cNvSpPr>
            <a:spLocks noGrp="1"/>
          </p:cNvSpPr>
          <p:nvPr>
            <p:ph type="sldNum" sz="quarter" idx="12"/>
          </p:nvPr>
        </p:nvSpPr>
        <p:spPr/>
        <p:txBody>
          <a:bodyPr/>
          <a:lstStyle/>
          <a:p>
            <a:fld id="{14B2E4AD-BEAB-4802-A613-5FB6259550D6}" type="slidenum">
              <a:rPr lang="en-US" smtClean="0"/>
              <a:t>‹#›</a:t>
            </a:fld>
            <a:endParaRPr lang="en-US"/>
          </a:p>
        </p:txBody>
      </p:sp>
    </p:spTree>
    <p:extLst>
      <p:ext uri="{BB962C8B-B14F-4D97-AF65-F5344CB8AC3E}">
        <p14:creationId xmlns:p14="http://schemas.microsoft.com/office/powerpoint/2010/main" val="2915557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D1EA-88C7-C5FA-9178-58112C71A1B4}"/>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F069F0-18D4-269D-78C7-A3D6F6665DA3}"/>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BBC14C-9D5E-EE30-5FEC-8635B509619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7250F3-6EE3-B9A0-EA0D-A9EDEC060971}"/>
              </a:ext>
            </a:extLst>
          </p:cNvPr>
          <p:cNvSpPr>
            <a:spLocks noGrp="1"/>
          </p:cNvSpPr>
          <p:nvPr>
            <p:ph type="dt" sz="half" idx="10"/>
          </p:nvPr>
        </p:nvSpPr>
        <p:spPr/>
        <p:txBody>
          <a:bodyPr/>
          <a:lstStyle/>
          <a:p>
            <a:fld id="{3ABFEEE8-C7E1-4553-8AA1-245A82440266}" type="datetimeFigureOut">
              <a:rPr lang="en-US" smtClean="0"/>
              <a:t>10/11/2024</a:t>
            </a:fld>
            <a:endParaRPr lang="en-US"/>
          </a:p>
        </p:txBody>
      </p:sp>
      <p:sp>
        <p:nvSpPr>
          <p:cNvPr id="6" name="Footer Placeholder 5">
            <a:extLst>
              <a:ext uri="{FF2B5EF4-FFF2-40B4-BE49-F238E27FC236}">
                <a16:creationId xmlns:a16="http://schemas.microsoft.com/office/drawing/2014/main" id="{EC738671-F29D-AC08-AD8F-F9021D38E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FF9EDE-F39F-2FBB-1E12-FEC3EE774AE8}"/>
              </a:ext>
            </a:extLst>
          </p:cNvPr>
          <p:cNvSpPr>
            <a:spLocks noGrp="1"/>
          </p:cNvSpPr>
          <p:nvPr>
            <p:ph type="sldNum" sz="quarter" idx="12"/>
          </p:nvPr>
        </p:nvSpPr>
        <p:spPr/>
        <p:txBody>
          <a:bodyPr/>
          <a:lstStyle/>
          <a:p>
            <a:fld id="{14B2E4AD-BEAB-4802-A613-5FB6259550D6}" type="slidenum">
              <a:rPr lang="en-US" smtClean="0"/>
              <a:t>‹#›</a:t>
            </a:fld>
            <a:endParaRPr lang="en-US"/>
          </a:p>
        </p:txBody>
      </p:sp>
    </p:spTree>
    <p:extLst>
      <p:ext uri="{BB962C8B-B14F-4D97-AF65-F5344CB8AC3E}">
        <p14:creationId xmlns:p14="http://schemas.microsoft.com/office/powerpoint/2010/main" val="1174392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hoto">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1" y="596898"/>
            <a:ext cx="4572000" cy="4138219"/>
          </a:xfrm>
          <a:prstGeom prst="rect">
            <a:avLst/>
          </a:prstGeom>
        </p:spPr>
        <p:txBody>
          <a:bodyPr/>
          <a:lstStyle/>
          <a:p>
            <a:endParaRPr lang="en-US" dirty="0"/>
          </a:p>
        </p:txBody>
      </p:sp>
      <p:sp>
        <p:nvSpPr>
          <p:cNvPr id="10" name="Text Placeholder 8"/>
          <p:cNvSpPr>
            <a:spLocks noGrp="1"/>
          </p:cNvSpPr>
          <p:nvPr>
            <p:ph type="body" sz="quarter" idx="16" hasCustomPrompt="1"/>
          </p:nvPr>
        </p:nvSpPr>
        <p:spPr>
          <a:xfrm>
            <a:off x="224416" y="202609"/>
            <a:ext cx="8324645" cy="394289"/>
          </a:xfrm>
          <a:prstGeom prst="rect">
            <a:avLst/>
          </a:prstGeom>
        </p:spPr>
        <p:txBody>
          <a:bodyPr vert="horz"/>
          <a:lstStyle>
            <a:lvl1pPr marL="0" indent="0">
              <a:spcAft>
                <a:spcPts val="1800"/>
              </a:spcAft>
              <a:buFontTx/>
              <a:buNone/>
              <a:defRPr sz="1800" b="0" spc="100" baseline="0">
                <a:solidFill>
                  <a:srgbClr val="9EA2A2"/>
                </a:solidFill>
              </a:defRPr>
            </a:lvl1pPr>
            <a:lvl2pPr marL="169863" indent="-169863">
              <a:spcBef>
                <a:spcPts val="2000"/>
              </a:spcBef>
              <a:buClr>
                <a:srgbClr val="DB091C"/>
              </a:buClr>
              <a:buFont typeface="Wingdings" panose="05000000000000000000" pitchFamily="2" charset="2"/>
              <a:buChar char="§"/>
              <a:defRPr sz="1800" baseline="0">
                <a:solidFill>
                  <a:srgbClr val="5F6062"/>
                </a:solidFill>
              </a:defRPr>
            </a:lvl2pPr>
            <a:lvl3pPr marL="398463" indent="-171450">
              <a:spcBef>
                <a:spcPts val="600"/>
              </a:spcBef>
              <a:buClr>
                <a:srgbClr val="DB091C"/>
              </a:buClr>
              <a:buFont typeface="Arial" panose="020B0604020202020204" pitchFamily="34" charset="0"/>
              <a:buChar char="−"/>
              <a:defRPr sz="1400" baseline="0">
                <a:solidFill>
                  <a:srgbClr val="5F6062"/>
                </a:solidFill>
              </a:defRPr>
            </a:lvl3pPr>
            <a:lvl4pPr>
              <a:defRPr>
                <a:solidFill>
                  <a:srgbClr val="424242"/>
                </a:solidFill>
              </a:defRPr>
            </a:lvl4pPr>
            <a:lvl5pPr>
              <a:defRPr>
                <a:solidFill>
                  <a:srgbClr val="424242"/>
                </a:solidFill>
              </a:defRPr>
            </a:lvl5pPr>
          </a:lstStyle>
          <a:p>
            <a:pPr lvl="0"/>
            <a:r>
              <a:rPr lang="en-US" dirty="0"/>
              <a:t>LEVEL 1 – ARIAL 18 PT – LIGHT GRAY (158/162/162)</a:t>
            </a:r>
          </a:p>
        </p:txBody>
      </p:sp>
      <p:cxnSp>
        <p:nvCxnSpPr>
          <p:cNvPr id="17" name="Straight Connector 16"/>
          <p:cNvCxnSpPr/>
          <p:nvPr userDrawn="1"/>
        </p:nvCxnSpPr>
        <p:spPr>
          <a:xfrm>
            <a:off x="0" y="596897"/>
            <a:ext cx="9144000" cy="0"/>
          </a:xfrm>
          <a:prstGeom prst="line">
            <a:avLst/>
          </a:prstGeom>
          <a:ln w="6350">
            <a:solidFill>
              <a:srgbClr val="D6001C"/>
            </a:solidFill>
          </a:ln>
          <a:effectLst/>
        </p:spPr>
        <p:style>
          <a:lnRef idx="2">
            <a:schemeClr val="accent1"/>
          </a:lnRef>
          <a:fillRef idx="0">
            <a:schemeClr val="accent1"/>
          </a:fillRef>
          <a:effectRef idx="1">
            <a:schemeClr val="accent1"/>
          </a:effectRef>
          <a:fontRef idx="minor">
            <a:schemeClr val="tx1"/>
          </a:fontRef>
        </p:style>
      </p:cxnSp>
      <p:sp>
        <p:nvSpPr>
          <p:cNvPr id="13" name="Text Placeholder 6"/>
          <p:cNvSpPr>
            <a:spLocks noGrp="1"/>
          </p:cNvSpPr>
          <p:nvPr>
            <p:ph type="body" sz="quarter" idx="18" hasCustomPrompt="1"/>
          </p:nvPr>
        </p:nvSpPr>
        <p:spPr>
          <a:xfrm>
            <a:off x="4815282" y="774693"/>
            <a:ext cx="4074718" cy="2091562"/>
          </a:xfrm>
          <a:prstGeom prst="rect">
            <a:avLst/>
          </a:prstGeom>
        </p:spPr>
        <p:txBody>
          <a:bodyPr/>
          <a:lstStyle>
            <a:lvl2pPr marL="225425" marR="0" indent="-225425" algn="l" defTabSz="457200"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a:lvl2pPr>
            <a:lvl3pPr marL="461963" marR="0" indent="-236538" algn="l" defTabSz="457200"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a:lvl3pPr>
          </a:lstStyle>
          <a:p>
            <a:pPr marL="225425" marR="0" lvl="1" indent="-225425" algn="l" defTabSz="457200"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Level 2 – Arial 18 </a:t>
            </a:r>
            <a:r>
              <a:rPr kumimoji="0" lang="en-US" sz="1800" b="0" i="0" u="none" strike="noStrike" kern="1200" cap="none" spc="0" normalizeH="0" baseline="0" noProof="0" dirty="0" err="1">
                <a:ln>
                  <a:noFill/>
                </a:ln>
                <a:solidFill>
                  <a:prstClr val="black"/>
                </a:solidFill>
                <a:effectLst/>
                <a:uLnTx/>
                <a:uFillTx/>
                <a:latin typeface="+mn-lt"/>
                <a:ea typeface="+mn-ea"/>
                <a:cs typeface="+mn-cs"/>
              </a:rPr>
              <a:t>pt</a:t>
            </a:r>
            <a:r>
              <a:rPr kumimoji="0" lang="en-US" sz="1800" b="0" i="0" u="none" strike="noStrike" kern="1200" cap="none" spc="0" normalizeH="0" baseline="0" noProof="0" dirty="0">
                <a:ln>
                  <a:noFill/>
                </a:ln>
                <a:solidFill>
                  <a:prstClr val="black"/>
                </a:solidFill>
                <a:effectLst/>
                <a:uLnTx/>
                <a:uFillTx/>
                <a:latin typeface="+mn-lt"/>
                <a:ea typeface="+mn-ea"/>
                <a:cs typeface="+mn-cs"/>
              </a:rPr>
              <a:t> – Black</a:t>
            </a:r>
          </a:p>
          <a:p>
            <a:pPr marL="461963" marR="0" lvl="2" indent="-236538" algn="l" defTabSz="457200"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Level 3 – Arial 14 </a:t>
            </a:r>
            <a:r>
              <a:rPr kumimoji="0" lang="en-US" sz="1400" b="0" i="0" u="none" strike="noStrike" kern="1200" cap="none" spc="0" normalizeH="0" baseline="0" noProof="0" dirty="0" err="1">
                <a:ln>
                  <a:noFill/>
                </a:ln>
                <a:solidFill>
                  <a:prstClr val="black"/>
                </a:solidFill>
                <a:effectLst/>
                <a:uLnTx/>
                <a:uFillTx/>
                <a:latin typeface="+mn-lt"/>
                <a:ea typeface="+mn-ea"/>
                <a:cs typeface="+mn-cs"/>
              </a:rPr>
              <a:t>pt</a:t>
            </a:r>
            <a:r>
              <a:rPr kumimoji="0" lang="en-US" sz="1400" b="0" i="0" u="none" strike="noStrike" kern="1200" cap="none" spc="0" normalizeH="0" baseline="0" noProof="0" dirty="0">
                <a:ln>
                  <a:noFill/>
                </a:ln>
                <a:solidFill>
                  <a:prstClr val="black"/>
                </a:solidFill>
                <a:effectLst/>
                <a:uLnTx/>
                <a:uFillTx/>
                <a:latin typeface="+mn-lt"/>
                <a:ea typeface="+mn-ea"/>
                <a:cs typeface="+mn-cs"/>
              </a:rPr>
              <a:t> – Black</a:t>
            </a:r>
          </a:p>
        </p:txBody>
      </p:sp>
      <p:sp>
        <p:nvSpPr>
          <p:cNvPr id="2" name="Rectangle 1">
            <a:extLst>
              <a:ext uri="{FF2B5EF4-FFF2-40B4-BE49-F238E27FC236}">
                <a16:creationId xmlns:a16="http://schemas.microsoft.com/office/drawing/2014/main" id="{A74ADA0C-413A-3554-E753-0EC7A143FDB0}"/>
              </a:ext>
            </a:extLst>
          </p:cNvPr>
          <p:cNvSpPr/>
          <p:nvPr userDrawn="1"/>
        </p:nvSpPr>
        <p:spPr bwMode="black">
          <a:xfrm>
            <a:off x="-1" y="4546603"/>
            <a:ext cx="9144001" cy="6130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3942ED46-15F5-FE48-0E1B-621A0AD23DAD}"/>
              </a:ext>
            </a:extLst>
          </p:cNvPr>
          <p:cNvSpPr txBox="1">
            <a:spLocks/>
          </p:cNvSpPr>
          <p:nvPr userDrawn="1"/>
        </p:nvSpPr>
        <p:spPr bwMode="white">
          <a:xfrm>
            <a:off x="6756400" y="4885922"/>
            <a:ext cx="2133600" cy="93177"/>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F85F50-E92A-124C-A47C-C057CB22E344}" type="datetime1">
              <a:rPr lang="en-US" smtClean="0">
                <a:solidFill>
                  <a:srgbClr val="FFFFFF"/>
                </a:solidFill>
              </a:rPr>
              <a:pPr/>
              <a:t>10/11/2024</a:t>
            </a:fld>
            <a:endParaRPr lang="en-US" dirty="0">
              <a:solidFill>
                <a:srgbClr val="FFFFFF"/>
              </a:solidFill>
            </a:endParaRPr>
          </a:p>
        </p:txBody>
      </p:sp>
      <p:sp>
        <p:nvSpPr>
          <p:cNvPr id="5" name="Footer Placeholder 4">
            <a:extLst>
              <a:ext uri="{FF2B5EF4-FFF2-40B4-BE49-F238E27FC236}">
                <a16:creationId xmlns:a16="http://schemas.microsoft.com/office/drawing/2014/main" id="{5FC05668-3122-ADE3-0FDA-0A10637F08E0}"/>
              </a:ext>
            </a:extLst>
          </p:cNvPr>
          <p:cNvSpPr txBox="1">
            <a:spLocks/>
          </p:cNvSpPr>
          <p:nvPr userDrawn="1"/>
        </p:nvSpPr>
        <p:spPr bwMode="white">
          <a:xfrm>
            <a:off x="3124200" y="4885921"/>
            <a:ext cx="2895600" cy="540844"/>
          </a:xfrm>
          <a:prstGeom prst="rect">
            <a:avLst/>
          </a:prstGeom>
        </p:spPr>
        <p:txBody>
          <a:bodyPr/>
          <a:lstStyle>
            <a:defPPr>
              <a:defRPr lang="en-US"/>
            </a:defPPr>
            <a:lvl1pPr marL="0" algn="l"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chemeClr val="bg1"/>
                </a:solidFill>
              </a:rPr>
              <a:t>{ INSERT TITLE HERE ]</a:t>
            </a:r>
          </a:p>
        </p:txBody>
      </p:sp>
      <p:sp>
        <p:nvSpPr>
          <p:cNvPr id="6" name="Slide Number Placeholder 5">
            <a:extLst>
              <a:ext uri="{FF2B5EF4-FFF2-40B4-BE49-F238E27FC236}">
                <a16:creationId xmlns:a16="http://schemas.microsoft.com/office/drawing/2014/main" id="{52B066E2-F92F-A317-F78F-6CE0C925B019}"/>
              </a:ext>
            </a:extLst>
          </p:cNvPr>
          <p:cNvSpPr txBox="1">
            <a:spLocks/>
          </p:cNvSpPr>
          <p:nvPr userDrawn="1"/>
        </p:nvSpPr>
        <p:spPr bwMode="white">
          <a:xfrm>
            <a:off x="6756400" y="4720987"/>
            <a:ext cx="2133600" cy="93178"/>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pic>
        <p:nvPicPr>
          <p:cNvPr id="11" name="Picture 3">
            <a:extLst>
              <a:ext uri="{FF2B5EF4-FFF2-40B4-BE49-F238E27FC236}">
                <a16:creationId xmlns:a16="http://schemas.microsoft.com/office/drawing/2014/main" id="{2931D1E0-947D-E3C7-6BC3-A423238DE559}"/>
              </a:ext>
            </a:extLst>
          </p:cNvPr>
          <p:cNvPicPr>
            <a:picLocks noChangeAspect="1" noChangeArrowheads="1"/>
          </p:cNvPicPr>
          <p:nvPr userDrawn="1"/>
        </p:nvPicPr>
        <p:blipFill>
          <a:blip r:embed="rId2"/>
          <a:srcRect/>
          <a:stretch/>
        </p:blipFill>
        <p:spPr bwMode="auto">
          <a:xfrm>
            <a:off x="360640" y="4712595"/>
            <a:ext cx="674757" cy="358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32929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468"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8295E-43CB-2D8A-DC06-74AEECEF7B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C2DB09-733D-A3C5-0BC7-D0BBD207E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C448EF-9238-014C-BDB4-E38799DD69D1}"/>
              </a:ext>
            </a:extLst>
          </p:cNvPr>
          <p:cNvSpPr>
            <a:spLocks noGrp="1"/>
          </p:cNvSpPr>
          <p:nvPr>
            <p:ph type="dt" sz="half" idx="10"/>
          </p:nvPr>
        </p:nvSpPr>
        <p:spPr/>
        <p:txBody>
          <a:bodyPr/>
          <a:lstStyle/>
          <a:p>
            <a:fld id="{3ABFEEE8-C7E1-4553-8AA1-245A82440266}" type="datetimeFigureOut">
              <a:rPr lang="en-US" smtClean="0"/>
              <a:t>10/11/2024</a:t>
            </a:fld>
            <a:endParaRPr lang="en-US"/>
          </a:p>
        </p:txBody>
      </p:sp>
      <p:sp>
        <p:nvSpPr>
          <p:cNvPr id="5" name="Footer Placeholder 4">
            <a:extLst>
              <a:ext uri="{FF2B5EF4-FFF2-40B4-BE49-F238E27FC236}">
                <a16:creationId xmlns:a16="http://schemas.microsoft.com/office/drawing/2014/main" id="{C03E74CE-5650-F8AA-DB04-BA46F69B7E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4AE3F-A29C-4ABD-FD63-1FFABF19F0F6}"/>
              </a:ext>
            </a:extLst>
          </p:cNvPr>
          <p:cNvSpPr>
            <a:spLocks noGrp="1"/>
          </p:cNvSpPr>
          <p:nvPr>
            <p:ph type="sldNum" sz="quarter" idx="12"/>
          </p:nvPr>
        </p:nvSpPr>
        <p:spPr/>
        <p:txBody>
          <a:bodyPr/>
          <a:lstStyle/>
          <a:p>
            <a:fld id="{14B2E4AD-BEAB-4802-A613-5FB6259550D6}" type="slidenum">
              <a:rPr lang="en-US" smtClean="0"/>
              <a:t>‹#›</a:t>
            </a:fld>
            <a:endParaRPr lang="en-US"/>
          </a:p>
        </p:txBody>
      </p:sp>
    </p:spTree>
    <p:extLst>
      <p:ext uri="{BB962C8B-B14F-4D97-AF65-F5344CB8AC3E}">
        <p14:creationId xmlns:p14="http://schemas.microsoft.com/office/powerpoint/2010/main" val="21040565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ABD5E6-F62A-A966-C550-26720D17376F}"/>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FA9883-E635-685D-0CDE-6D7A67CB1E97}"/>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ED7A03-4C63-FC20-4EAC-D99BD36B6C92}"/>
              </a:ext>
            </a:extLst>
          </p:cNvPr>
          <p:cNvSpPr>
            <a:spLocks noGrp="1"/>
          </p:cNvSpPr>
          <p:nvPr>
            <p:ph type="dt" sz="half" idx="10"/>
          </p:nvPr>
        </p:nvSpPr>
        <p:spPr/>
        <p:txBody>
          <a:bodyPr/>
          <a:lstStyle/>
          <a:p>
            <a:fld id="{3ABFEEE8-C7E1-4553-8AA1-245A82440266}" type="datetimeFigureOut">
              <a:rPr lang="en-US" smtClean="0"/>
              <a:t>10/11/2024</a:t>
            </a:fld>
            <a:endParaRPr lang="en-US"/>
          </a:p>
        </p:txBody>
      </p:sp>
      <p:sp>
        <p:nvSpPr>
          <p:cNvPr id="5" name="Footer Placeholder 4">
            <a:extLst>
              <a:ext uri="{FF2B5EF4-FFF2-40B4-BE49-F238E27FC236}">
                <a16:creationId xmlns:a16="http://schemas.microsoft.com/office/drawing/2014/main" id="{92EE8F2C-49D6-B074-3CEC-5D3AB42DC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CF032B-B38B-EB12-7B6B-71A56F19E03A}"/>
              </a:ext>
            </a:extLst>
          </p:cNvPr>
          <p:cNvSpPr>
            <a:spLocks noGrp="1"/>
          </p:cNvSpPr>
          <p:nvPr>
            <p:ph type="sldNum" sz="quarter" idx="12"/>
          </p:nvPr>
        </p:nvSpPr>
        <p:spPr/>
        <p:txBody>
          <a:bodyPr/>
          <a:lstStyle/>
          <a:p>
            <a:fld id="{14B2E4AD-BEAB-4802-A613-5FB6259550D6}" type="slidenum">
              <a:rPr lang="en-US" smtClean="0"/>
              <a:t>‹#›</a:t>
            </a:fld>
            <a:endParaRPr lang="en-US"/>
          </a:p>
        </p:txBody>
      </p:sp>
    </p:spTree>
    <p:extLst>
      <p:ext uri="{BB962C8B-B14F-4D97-AF65-F5344CB8AC3E}">
        <p14:creationId xmlns:p14="http://schemas.microsoft.com/office/powerpoint/2010/main" val="1332878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Photo">
    <p:spTree>
      <p:nvGrpSpPr>
        <p:cNvPr id="1" name=""/>
        <p:cNvGrpSpPr/>
        <p:nvPr/>
      </p:nvGrpSpPr>
      <p:grpSpPr>
        <a:xfrm>
          <a:off x="0" y="0"/>
          <a:ext cx="0" cy="0"/>
          <a:chOff x="0" y="0"/>
          <a:chExt cx="0" cy="0"/>
        </a:xfrm>
      </p:grpSpPr>
      <p:sp>
        <p:nvSpPr>
          <p:cNvPr id="2" name="Rectangle 1"/>
          <p:cNvSpPr/>
          <p:nvPr userDrawn="1"/>
        </p:nvSpPr>
        <p:spPr>
          <a:xfrm>
            <a:off x="-1" y="0"/>
            <a:ext cx="9144001" cy="4792905"/>
          </a:xfrm>
          <a:prstGeom prst="rect">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 Placeholder 8"/>
          <p:cNvSpPr>
            <a:spLocks noGrp="1"/>
          </p:cNvSpPr>
          <p:nvPr>
            <p:ph type="body" sz="quarter" idx="14" hasCustomPrompt="1"/>
          </p:nvPr>
        </p:nvSpPr>
        <p:spPr>
          <a:xfrm>
            <a:off x="224416" y="202610"/>
            <a:ext cx="8324645" cy="394288"/>
          </a:xfrm>
          <a:prstGeom prst="rect">
            <a:avLst/>
          </a:prstGeom>
        </p:spPr>
        <p:txBody>
          <a:bodyPr vert="horz"/>
          <a:lstStyle>
            <a:lvl1pPr marL="0" indent="0">
              <a:spcAft>
                <a:spcPts val="1800"/>
              </a:spcAft>
              <a:buFontTx/>
              <a:buNone/>
              <a:defRPr sz="1800" b="0" spc="100" baseline="0">
                <a:solidFill>
                  <a:srgbClr val="9EA2A2"/>
                </a:solidFill>
              </a:defRPr>
            </a:lvl1pPr>
            <a:lvl2pPr marL="169863" indent="-169863">
              <a:spcBef>
                <a:spcPts val="2000"/>
              </a:spcBef>
              <a:buClr>
                <a:schemeClr val="bg1"/>
              </a:buClr>
              <a:buFont typeface="Wingdings" panose="05000000000000000000" pitchFamily="2" charset="2"/>
              <a:buChar char="§"/>
              <a:defRPr sz="1800" baseline="0">
                <a:solidFill>
                  <a:schemeClr val="bg1"/>
                </a:solidFill>
              </a:defRPr>
            </a:lvl2pPr>
            <a:lvl3pPr marL="398463" indent="-171450">
              <a:spcBef>
                <a:spcPts val="600"/>
              </a:spcBef>
              <a:buClr>
                <a:schemeClr val="bg1"/>
              </a:buClr>
              <a:buFont typeface="Arial" panose="020B0604020202020204" pitchFamily="34" charset="0"/>
              <a:buChar char="−"/>
              <a:defRPr sz="1400" baseline="0">
                <a:solidFill>
                  <a:schemeClr val="bg1"/>
                </a:solidFill>
              </a:defRPr>
            </a:lvl3pPr>
            <a:lvl4pPr>
              <a:defRPr>
                <a:solidFill>
                  <a:srgbClr val="424242"/>
                </a:solidFill>
              </a:defRPr>
            </a:lvl4pPr>
            <a:lvl5pPr>
              <a:defRPr>
                <a:solidFill>
                  <a:srgbClr val="424242"/>
                </a:solidFill>
              </a:defRPr>
            </a:lvl5pPr>
          </a:lstStyle>
          <a:p>
            <a:pPr lvl="0"/>
            <a:r>
              <a:rPr lang="en-US" dirty="0"/>
              <a:t>LEVEL 1 – ARIAL 18 PT – LIGHT GRAY (158/162/162)</a:t>
            </a:r>
          </a:p>
        </p:txBody>
      </p:sp>
      <p:cxnSp>
        <p:nvCxnSpPr>
          <p:cNvPr id="20" name="Straight Connector 19"/>
          <p:cNvCxnSpPr/>
          <p:nvPr userDrawn="1"/>
        </p:nvCxnSpPr>
        <p:spPr>
          <a:xfrm>
            <a:off x="0" y="596897"/>
            <a:ext cx="9144000"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5" hasCustomPrompt="1"/>
          </p:nvPr>
        </p:nvSpPr>
        <p:spPr>
          <a:xfrm>
            <a:off x="223838" y="767299"/>
            <a:ext cx="5113337" cy="1902085"/>
          </a:xfrm>
          <a:prstGeom prst="rect">
            <a:avLst/>
          </a:prstGeom>
        </p:spPr>
        <p:txBody>
          <a:bodyPr/>
          <a:lstStyle>
            <a:lvl2pPr marL="225425" marR="0" indent="-225425" algn="l" defTabSz="457200" rtl="0" eaLnBrk="1" fontAlgn="auto" latinLnBrk="0" hangingPunct="1">
              <a:lnSpc>
                <a:spcPct val="100000"/>
              </a:lnSpc>
              <a:spcBef>
                <a:spcPts val="2000"/>
              </a:spcBef>
              <a:spcAft>
                <a:spcPts val="0"/>
              </a:spcAft>
              <a:buClr>
                <a:prstClr val="white"/>
              </a:buClr>
              <a:buSzTx/>
              <a:buFont typeface="Wingdings" panose="05000000000000000000" pitchFamily="2" charset="2"/>
              <a:buChar char="§"/>
              <a:tabLst/>
              <a:defRPr/>
            </a:lvl2pPr>
            <a:lvl3pPr marL="461963" marR="0" indent="-236538" algn="l" defTabSz="457200" rtl="0" eaLnBrk="1" fontAlgn="auto" latinLnBrk="0" hangingPunct="1">
              <a:lnSpc>
                <a:spcPct val="100000"/>
              </a:lnSpc>
              <a:spcBef>
                <a:spcPts val="600"/>
              </a:spcBef>
              <a:spcAft>
                <a:spcPts val="0"/>
              </a:spcAft>
              <a:buClr>
                <a:prstClr val="white"/>
              </a:buClr>
              <a:buSzTx/>
              <a:buFont typeface="Arial" panose="020B0604020202020204" pitchFamily="34" charset="0"/>
              <a:buChar char="−"/>
              <a:tabLst/>
              <a:defRPr/>
            </a:lvl3pPr>
          </a:lstStyle>
          <a:p>
            <a:pPr marL="225425" marR="0" lvl="1" indent="-225425" algn="l" defTabSz="457200" rtl="0" eaLnBrk="1" fontAlgn="auto" latinLnBrk="0" hangingPunct="1">
              <a:lnSpc>
                <a:spcPct val="100000"/>
              </a:lnSpc>
              <a:spcBef>
                <a:spcPts val="2000"/>
              </a:spcBef>
              <a:spcAft>
                <a:spcPts val="0"/>
              </a:spcAft>
              <a:buClr>
                <a:prstClr val="white"/>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mn-lt"/>
                <a:ea typeface="+mn-ea"/>
                <a:cs typeface="+mn-cs"/>
              </a:rPr>
              <a:t>Level 2 – Arial 18 </a:t>
            </a:r>
            <a:r>
              <a:rPr kumimoji="0" lang="en-US" sz="1800" b="0" i="0" u="none" strike="noStrike" kern="1200" cap="none" spc="0" normalizeH="0" baseline="0" noProof="0" dirty="0" err="1">
                <a:ln>
                  <a:noFill/>
                </a:ln>
                <a:solidFill>
                  <a:prstClr val="white"/>
                </a:solidFill>
                <a:effectLst/>
                <a:uLnTx/>
                <a:uFillTx/>
                <a:latin typeface="+mn-lt"/>
                <a:ea typeface="+mn-ea"/>
                <a:cs typeface="+mn-cs"/>
              </a:rPr>
              <a:t>pt</a:t>
            </a:r>
            <a:r>
              <a:rPr kumimoji="0" lang="en-US" sz="1800" b="0" i="0" u="none" strike="noStrike" kern="1200" cap="none" spc="0" normalizeH="0" baseline="0" noProof="0" dirty="0">
                <a:ln>
                  <a:noFill/>
                </a:ln>
                <a:solidFill>
                  <a:prstClr val="white"/>
                </a:solidFill>
                <a:effectLst/>
                <a:uLnTx/>
                <a:uFillTx/>
                <a:latin typeface="+mn-lt"/>
                <a:ea typeface="+mn-ea"/>
                <a:cs typeface="+mn-cs"/>
              </a:rPr>
              <a:t> – Black</a:t>
            </a:r>
          </a:p>
          <a:p>
            <a:pPr marL="461963" marR="0" lvl="2" indent="-236538" algn="l" defTabSz="457200" rtl="0" eaLnBrk="1" fontAlgn="auto" latinLnBrk="0" hangingPunct="1">
              <a:lnSpc>
                <a:spcPct val="100000"/>
              </a:lnSpc>
              <a:spcBef>
                <a:spcPts val="60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mn-lt"/>
                <a:ea typeface="+mn-ea"/>
                <a:cs typeface="+mn-cs"/>
              </a:rPr>
              <a:t>Level 3 – Arial 14 </a:t>
            </a:r>
            <a:r>
              <a:rPr kumimoji="0" lang="en-US" sz="1400" b="0" i="0" u="none" strike="noStrike" kern="1200" cap="none" spc="0" normalizeH="0" baseline="0" noProof="0" dirty="0" err="1">
                <a:ln>
                  <a:noFill/>
                </a:ln>
                <a:solidFill>
                  <a:prstClr val="white"/>
                </a:solidFill>
                <a:effectLst/>
                <a:uLnTx/>
                <a:uFillTx/>
                <a:latin typeface="+mn-lt"/>
                <a:ea typeface="+mn-ea"/>
                <a:cs typeface="+mn-cs"/>
              </a:rPr>
              <a:t>pt</a:t>
            </a:r>
            <a:r>
              <a:rPr kumimoji="0" lang="en-US" sz="1400" b="0" i="0" u="none" strike="noStrike" kern="1200" cap="none" spc="0" normalizeH="0" baseline="0" noProof="0" dirty="0">
                <a:ln>
                  <a:noFill/>
                </a:ln>
                <a:solidFill>
                  <a:prstClr val="white"/>
                </a:solidFill>
                <a:effectLst/>
                <a:uLnTx/>
                <a:uFillTx/>
                <a:latin typeface="+mn-lt"/>
                <a:ea typeface="+mn-ea"/>
                <a:cs typeface="+mn-cs"/>
              </a:rPr>
              <a:t> – Black</a:t>
            </a:r>
          </a:p>
        </p:txBody>
      </p:sp>
      <p:sp>
        <p:nvSpPr>
          <p:cNvPr id="3" name="Rectangle 2">
            <a:extLst>
              <a:ext uri="{FF2B5EF4-FFF2-40B4-BE49-F238E27FC236}">
                <a16:creationId xmlns:a16="http://schemas.microsoft.com/office/drawing/2014/main" id="{F94C1E08-42E8-E270-4158-6D953F240E19}"/>
              </a:ext>
            </a:extLst>
          </p:cNvPr>
          <p:cNvSpPr/>
          <p:nvPr userDrawn="1"/>
        </p:nvSpPr>
        <p:spPr bwMode="black">
          <a:xfrm>
            <a:off x="-1" y="4546603"/>
            <a:ext cx="9144001" cy="6130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D93AE2A0-E6FA-D552-A501-BC51800581EE}"/>
              </a:ext>
            </a:extLst>
          </p:cNvPr>
          <p:cNvSpPr txBox="1">
            <a:spLocks/>
          </p:cNvSpPr>
          <p:nvPr userDrawn="1"/>
        </p:nvSpPr>
        <p:spPr bwMode="white">
          <a:xfrm>
            <a:off x="6756400" y="4885922"/>
            <a:ext cx="2133600" cy="93177"/>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F85F50-E92A-124C-A47C-C057CB22E344}" type="datetime1">
              <a:rPr lang="en-US" smtClean="0">
                <a:solidFill>
                  <a:srgbClr val="FFFFFF"/>
                </a:solidFill>
              </a:rPr>
              <a:pPr/>
              <a:t>10/11/2024</a:t>
            </a:fld>
            <a:endParaRPr lang="en-US" dirty="0">
              <a:solidFill>
                <a:srgbClr val="FFFFFF"/>
              </a:solidFill>
            </a:endParaRPr>
          </a:p>
        </p:txBody>
      </p:sp>
      <p:sp>
        <p:nvSpPr>
          <p:cNvPr id="5" name="Footer Placeholder 4">
            <a:extLst>
              <a:ext uri="{FF2B5EF4-FFF2-40B4-BE49-F238E27FC236}">
                <a16:creationId xmlns:a16="http://schemas.microsoft.com/office/drawing/2014/main" id="{6BE0B690-9E0A-F6E7-D295-391AC5DA48D8}"/>
              </a:ext>
            </a:extLst>
          </p:cNvPr>
          <p:cNvSpPr txBox="1">
            <a:spLocks/>
          </p:cNvSpPr>
          <p:nvPr userDrawn="1"/>
        </p:nvSpPr>
        <p:spPr bwMode="white">
          <a:xfrm>
            <a:off x="3124200" y="4885921"/>
            <a:ext cx="2895600" cy="540844"/>
          </a:xfrm>
          <a:prstGeom prst="rect">
            <a:avLst/>
          </a:prstGeom>
        </p:spPr>
        <p:txBody>
          <a:bodyPr/>
          <a:lstStyle>
            <a:defPPr>
              <a:defRPr lang="en-US"/>
            </a:defPPr>
            <a:lvl1pPr marL="0" algn="l"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chemeClr val="bg1"/>
                </a:solidFill>
              </a:rPr>
              <a:t>{ INSERT TITLE HERE ]</a:t>
            </a:r>
          </a:p>
        </p:txBody>
      </p:sp>
      <p:sp>
        <p:nvSpPr>
          <p:cNvPr id="6" name="Slide Number Placeholder 5">
            <a:extLst>
              <a:ext uri="{FF2B5EF4-FFF2-40B4-BE49-F238E27FC236}">
                <a16:creationId xmlns:a16="http://schemas.microsoft.com/office/drawing/2014/main" id="{D4AEFB21-0351-74F0-EC51-574E64888A0C}"/>
              </a:ext>
            </a:extLst>
          </p:cNvPr>
          <p:cNvSpPr txBox="1">
            <a:spLocks/>
          </p:cNvSpPr>
          <p:nvPr userDrawn="1"/>
        </p:nvSpPr>
        <p:spPr bwMode="white">
          <a:xfrm>
            <a:off x="6756400" y="4720987"/>
            <a:ext cx="2133600" cy="93178"/>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pic>
        <p:nvPicPr>
          <p:cNvPr id="10" name="Picture 3">
            <a:extLst>
              <a:ext uri="{FF2B5EF4-FFF2-40B4-BE49-F238E27FC236}">
                <a16:creationId xmlns:a16="http://schemas.microsoft.com/office/drawing/2014/main" id="{1EFA31C9-BCBD-1A3F-221C-00D56F4AE5AF}"/>
              </a:ext>
            </a:extLst>
          </p:cNvPr>
          <p:cNvPicPr>
            <a:picLocks noChangeAspect="1" noChangeArrowheads="1"/>
          </p:cNvPicPr>
          <p:nvPr userDrawn="1"/>
        </p:nvPicPr>
        <p:blipFill>
          <a:blip r:embed="rId2"/>
          <a:srcRect/>
          <a:stretch/>
        </p:blipFill>
        <p:spPr bwMode="auto">
          <a:xfrm>
            <a:off x="360640" y="4712595"/>
            <a:ext cx="674757" cy="358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60057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4735116"/>
          </a:xfrm>
          <a:prstGeom prst="rect">
            <a:avLst/>
          </a:prstGeom>
        </p:spPr>
        <p:txBody>
          <a:bodyPr vert="horz"/>
          <a:lstStyle>
            <a:lvl1pPr marL="0" indent="0">
              <a:buNone/>
              <a:defRPr/>
            </a:lvl1pPr>
          </a:lstStyle>
          <a:p>
            <a:endParaRPr lang="en-US" dirty="0"/>
          </a:p>
        </p:txBody>
      </p:sp>
      <p:sp>
        <p:nvSpPr>
          <p:cNvPr id="2" name="Title 1"/>
          <p:cNvSpPr>
            <a:spLocks noGrp="1"/>
          </p:cNvSpPr>
          <p:nvPr>
            <p:ph type="title" hasCustomPrompt="1"/>
          </p:nvPr>
        </p:nvSpPr>
        <p:spPr>
          <a:xfrm>
            <a:off x="220253" y="3206125"/>
            <a:ext cx="8229600" cy="857250"/>
          </a:xfrm>
          <a:prstGeom prst="rect">
            <a:avLst/>
          </a:prstGeom>
        </p:spPr>
        <p:txBody>
          <a:bodyPr vert="horz"/>
          <a:lstStyle>
            <a:lvl1pPr algn="l">
              <a:defRPr sz="5400"/>
            </a:lvl1pPr>
          </a:lstStyle>
          <a:p>
            <a:pPr>
              <a:lnSpc>
                <a:spcPct val="80000"/>
              </a:lnSpc>
            </a:pPr>
            <a:r>
              <a:rPr lang="en-US" sz="4400" b="1" dirty="0">
                <a:solidFill>
                  <a:schemeClr val="bg1"/>
                </a:solidFill>
                <a:effectLst>
                  <a:outerShdw blurRad="50800" dist="38100" dir="2700000" algn="tl" rotWithShape="0">
                    <a:prstClr val="black">
                      <a:alpha val="40000"/>
                    </a:prstClr>
                  </a:outerShdw>
                </a:effectLst>
              </a:rPr>
              <a:t>“</a:t>
            </a:r>
            <a:r>
              <a:rPr lang="en-US" sz="3600" b="1" dirty="0">
                <a:solidFill>
                  <a:schemeClr val="bg1"/>
                </a:solidFill>
                <a:effectLst>
                  <a:outerShdw blurRad="50800" dist="38100" dir="2700000" algn="tl" rotWithShape="0">
                    <a:prstClr val="black">
                      <a:alpha val="40000"/>
                    </a:prstClr>
                  </a:outerShdw>
                </a:effectLst>
              </a:rPr>
              <a:t>This is an excellent location </a:t>
            </a:r>
            <a:br>
              <a:rPr lang="en-US" sz="3600" b="1" dirty="0">
                <a:solidFill>
                  <a:schemeClr val="bg1"/>
                </a:solidFill>
                <a:effectLst>
                  <a:outerShdw blurRad="50800" dist="38100" dir="2700000" algn="tl" rotWithShape="0">
                    <a:prstClr val="black">
                      <a:alpha val="40000"/>
                    </a:prstClr>
                  </a:outerShdw>
                </a:effectLst>
              </a:rPr>
            </a:br>
            <a:r>
              <a:rPr lang="en-US" sz="3600" b="1" dirty="0">
                <a:solidFill>
                  <a:schemeClr val="bg1"/>
                </a:solidFill>
                <a:effectLst>
                  <a:outerShdw blurRad="50800" dist="38100" dir="2700000" algn="tl" rotWithShape="0">
                    <a:prstClr val="black">
                      <a:alpha val="40000"/>
                    </a:prstClr>
                  </a:outerShdw>
                </a:effectLst>
              </a:rPr>
              <a:t>  for a quote.</a:t>
            </a:r>
            <a:r>
              <a:rPr lang="en-US" sz="4400" b="1" dirty="0">
                <a:solidFill>
                  <a:schemeClr val="bg1"/>
                </a:solidFill>
                <a:effectLst>
                  <a:outerShdw blurRad="50800" dist="38100" dir="2700000" algn="tl" rotWithShape="0">
                    <a:prstClr val="black">
                      <a:alpha val="40000"/>
                    </a:prstClr>
                  </a:outerShdw>
                </a:effectLst>
              </a:rPr>
              <a:t>”</a:t>
            </a:r>
          </a:p>
        </p:txBody>
      </p:sp>
      <p:sp>
        <p:nvSpPr>
          <p:cNvPr id="7" name="Rectangle 6">
            <a:extLst>
              <a:ext uri="{FF2B5EF4-FFF2-40B4-BE49-F238E27FC236}">
                <a16:creationId xmlns:a16="http://schemas.microsoft.com/office/drawing/2014/main" id="{2F936487-D31D-1ACD-7E16-BFB5A990AB1E}"/>
              </a:ext>
            </a:extLst>
          </p:cNvPr>
          <p:cNvSpPr/>
          <p:nvPr userDrawn="1"/>
        </p:nvSpPr>
        <p:spPr bwMode="black">
          <a:xfrm>
            <a:off x="-1" y="4546603"/>
            <a:ext cx="9144001" cy="6130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644F7985-E702-B4F3-25CE-D68A7CE602C6}"/>
              </a:ext>
            </a:extLst>
          </p:cNvPr>
          <p:cNvSpPr txBox="1">
            <a:spLocks/>
          </p:cNvSpPr>
          <p:nvPr userDrawn="1"/>
        </p:nvSpPr>
        <p:spPr bwMode="white">
          <a:xfrm>
            <a:off x="6756400" y="4885922"/>
            <a:ext cx="2133600" cy="93177"/>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F85F50-E92A-124C-A47C-C057CB22E344}" type="datetime1">
              <a:rPr lang="en-US" smtClean="0">
                <a:solidFill>
                  <a:srgbClr val="FFFFFF"/>
                </a:solidFill>
              </a:rPr>
              <a:pPr/>
              <a:t>10/11/2024</a:t>
            </a:fld>
            <a:endParaRPr lang="en-US" dirty="0">
              <a:solidFill>
                <a:srgbClr val="FFFFFF"/>
              </a:solidFill>
            </a:endParaRPr>
          </a:p>
        </p:txBody>
      </p:sp>
      <p:sp>
        <p:nvSpPr>
          <p:cNvPr id="13" name="Footer Placeholder 4">
            <a:extLst>
              <a:ext uri="{FF2B5EF4-FFF2-40B4-BE49-F238E27FC236}">
                <a16:creationId xmlns:a16="http://schemas.microsoft.com/office/drawing/2014/main" id="{D48AFBE6-B225-C66B-170A-55CFD11FFBFC}"/>
              </a:ext>
            </a:extLst>
          </p:cNvPr>
          <p:cNvSpPr txBox="1">
            <a:spLocks/>
          </p:cNvSpPr>
          <p:nvPr userDrawn="1"/>
        </p:nvSpPr>
        <p:spPr bwMode="white">
          <a:xfrm>
            <a:off x="3124200" y="4885921"/>
            <a:ext cx="2895600" cy="540844"/>
          </a:xfrm>
          <a:prstGeom prst="rect">
            <a:avLst/>
          </a:prstGeom>
        </p:spPr>
        <p:txBody>
          <a:bodyPr/>
          <a:lstStyle>
            <a:defPPr>
              <a:defRPr lang="en-US"/>
            </a:defPPr>
            <a:lvl1pPr marL="0" algn="l"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chemeClr val="bg1"/>
                </a:solidFill>
              </a:rPr>
              <a:t>{ INSERT TITLE HERE ]</a:t>
            </a:r>
          </a:p>
        </p:txBody>
      </p:sp>
      <p:sp>
        <p:nvSpPr>
          <p:cNvPr id="14" name="Slide Number Placeholder 5">
            <a:extLst>
              <a:ext uri="{FF2B5EF4-FFF2-40B4-BE49-F238E27FC236}">
                <a16:creationId xmlns:a16="http://schemas.microsoft.com/office/drawing/2014/main" id="{A7649202-AD11-A099-FB2B-E5EDD743747B}"/>
              </a:ext>
            </a:extLst>
          </p:cNvPr>
          <p:cNvSpPr txBox="1">
            <a:spLocks/>
          </p:cNvSpPr>
          <p:nvPr userDrawn="1"/>
        </p:nvSpPr>
        <p:spPr bwMode="white">
          <a:xfrm>
            <a:off x="6756400" y="4720987"/>
            <a:ext cx="2133600" cy="93178"/>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pic>
        <p:nvPicPr>
          <p:cNvPr id="15" name="Picture 3">
            <a:extLst>
              <a:ext uri="{FF2B5EF4-FFF2-40B4-BE49-F238E27FC236}">
                <a16:creationId xmlns:a16="http://schemas.microsoft.com/office/drawing/2014/main" id="{32B66FBA-F37C-6ACC-AC35-8AD4F98CCECB}"/>
              </a:ext>
            </a:extLst>
          </p:cNvPr>
          <p:cNvPicPr>
            <a:picLocks noChangeAspect="1" noChangeArrowheads="1"/>
          </p:cNvPicPr>
          <p:nvPr userDrawn="1"/>
        </p:nvPicPr>
        <p:blipFill>
          <a:blip r:embed="rId2"/>
          <a:srcRect/>
          <a:stretch/>
        </p:blipFill>
        <p:spPr bwMode="auto">
          <a:xfrm>
            <a:off x="444941" y="4682198"/>
            <a:ext cx="1597287" cy="3585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2ABB353-FF7E-7DB5-02CB-053DC12DE129}"/>
              </a:ext>
            </a:extLst>
          </p:cNvPr>
          <p:cNvSpPr/>
          <p:nvPr userDrawn="1"/>
        </p:nvSpPr>
        <p:spPr bwMode="black">
          <a:xfrm>
            <a:off x="-1" y="4546603"/>
            <a:ext cx="9144001" cy="613019"/>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A565C77F-7AFD-3E95-368F-14F2D87AEBB0}"/>
              </a:ext>
            </a:extLst>
          </p:cNvPr>
          <p:cNvSpPr txBox="1">
            <a:spLocks/>
          </p:cNvSpPr>
          <p:nvPr userDrawn="1"/>
        </p:nvSpPr>
        <p:spPr bwMode="white">
          <a:xfrm>
            <a:off x="6756400" y="4885922"/>
            <a:ext cx="2133600" cy="93177"/>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F85F50-E92A-124C-A47C-C057CB22E344}" type="datetime1">
              <a:rPr lang="en-US" smtClean="0">
                <a:solidFill>
                  <a:srgbClr val="FFFFFF"/>
                </a:solidFill>
              </a:rPr>
              <a:pPr/>
              <a:t>10/11/2024</a:t>
            </a:fld>
            <a:endParaRPr lang="en-US" dirty="0">
              <a:solidFill>
                <a:srgbClr val="FFFFFF"/>
              </a:solidFill>
            </a:endParaRPr>
          </a:p>
        </p:txBody>
      </p:sp>
      <p:sp>
        <p:nvSpPr>
          <p:cNvPr id="5" name="Footer Placeholder 4">
            <a:extLst>
              <a:ext uri="{FF2B5EF4-FFF2-40B4-BE49-F238E27FC236}">
                <a16:creationId xmlns:a16="http://schemas.microsoft.com/office/drawing/2014/main" id="{BD43886F-109D-B4BC-6D96-A2404DDF71E8}"/>
              </a:ext>
            </a:extLst>
          </p:cNvPr>
          <p:cNvSpPr txBox="1">
            <a:spLocks/>
          </p:cNvSpPr>
          <p:nvPr userDrawn="1"/>
        </p:nvSpPr>
        <p:spPr bwMode="white">
          <a:xfrm>
            <a:off x="3124200" y="4885921"/>
            <a:ext cx="2895600" cy="540844"/>
          </a:xfrm>
          <a:prstGeom prst="rect">
            <a:avLst/>
          </a:prstGeom>
        </p:spPr>
        <p:txBody>
          <a:bodyPr/>
          <a:lstStyle>
            <a:defPPr>
              <a:defRPr lang="en-US"/>
            </a:defPPr>
            <a:lvl1pPr marL="0" algn="l"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chemeClr val="bg1"/>
                </a:solidFill>
              </a:rPr>
              <a:t>{ INSERT TITLE HERE ]</a:t>
            </a:r>
          </a:p>
        </p:txBody>
      </p:sp>
      <p:sp>
        <p:nvSpPr>
          <p:cNvPr id="6" name="Slide Number Placeholder 5">
            <a:extLst>
              <a:ext uri="{FF2B5EF4-FFF2-40B4-BE49-F238E27FC236}">
                <a16:creationId xmlns:a16="http://schemas.microsoft.com/office/drawing/2014/main" id="{F2805324-923E-1FAB-1A87-4F5DEE21944C}"/>
              </a:ext>
            </a:extLst>
          </p:cNvPr>
          <p:cNvSpPr txBox="1">
            <a:spLocks/>
          </p:cNvSpPr>
          <p:nvPr userDrawn="1"/>
        </p:nvSpPr>
        <p:spPr bwMode="white">
          <a:xfrm>
            <a:off x="6756400" y="4720987"/>
            <a:ext cx="2133600" cy="93178"/>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pic>
        <p:nvPicPr>
          <p:cNvPr id="9" name="Picture 3">
            <a:extLst>
              <a:ext uri="{FF2B5EF4-FFF2-40B4-BE49-F238E27FC236}">
                <a16:creationId xmlns:a16="http://schemas.microsoft.com/office/drawing/2014/main" id="{D4F9C31F-2D1F-0DC1-5EB9-3E10A282A722}"/>
              </a:ext>
            </a:extLst>
          </p:cNvPr>
          <p:cNvPicPr>
            <a:picLocks noChangeAspect="1" noChangeArrowheads="1"/>
          </p:cNvPicPr>
          <p:nvPr userDrawn="1"/>
        </p:nvPicPr>
        <p:blipFill>
          <a:blip r:embed="rId3"/>
          <a:srcRect/>
          <a:stretch/>
        </p:blipFill>
        <p:spPr bwMode="auto">
          <a:xfrm>
            <a:off x="360640" y="4712595"/>
            <a:ext cx="674757" cy="358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945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911090"/>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0" r:id="rId4"/>
    <p:sldLayoutId id="2147483696" r:id="rId5"/>
    <p:sldLayoutId id="2147483655" r:id="rId6"/>
    <p:sldLayoutId id="2147483666" r:id="rId7"/>
    <p:sldLayoutId id="2147483665" r:id="rId8"/>
    <p:sldLayoutId id="2147483660" r:id="rId9"/>
    <p:sldLayoutId id="2147483668" r:id="rId10"/>
    <p:sldLayoutId id="2147483661" r:id="rId11"/>
    <p:sldLayoutId id="2147483667" r:id="rId12"/>
    <p:sldLayoutId id="2147483662" r:id="rId13"/>
    <p:sldLayoutId id="2147483669" r:id="rId14"/>
    <p:sldLayoutId id="2147483671" r:id="rId15"/>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06ECFA-AC58-94EB-0ADE-2E8E073F44C0}"/>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73EE0-17B1-C471-D5A5-A7E5EE2E8A4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95D81-B965-7894-F735-5E69C13839A0}"/>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69A7D2F1-A911-4F04-90A4-F45A24B1ED4B}" type="datetimeFigureOut">
              <a:rPr lang="en-US" smtClean="0"/>
              <a:t>10/11/2024</a:t>
            </a:fld>
            <a:endParaRPr lang="en-US"/>
          </a:p>
        </p:txBody>
      </p:sp>
      <p:sp>
        <p:nvSpPr>
          <p:cNvPr id="5" name="Footer Placeholder 4">
            <a:extLst>
              <a:ext uri="{FF2B5EF4-FFF2-40B4-BE49-F238E27FC236}">
                <a16:creationId xmlns:a16="http://schemas.microsoft.com/office/drawing/2014/main" id="{0506D3B8-5FD5-3B8B-100E-89109141CD3A}"/>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9E65504-6053-01D7-DF13-A828A8E86E68}"/>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1EE33976-044B-426B-A057-6DAEF6950BDC}" type="slidenum">
              <a:rPr lang="en-US" smtClean="0"/>
              <a:t>‹#›</a:t>
            </a:fld>
            <a:endParaRPr lang="en-US"/>
          </a:p>
        </p:txBody>
      </p:sp>
    </p:spTree>
    <p:extLst>
      <p:ext uri="{BB962C8B-B14F-4D97-AF65-F5344CB8AC3E}">
        <p14:creationId xmlns:p14="http://schemas.microsoft.com/office/powerpoint/2010/main" val="16807100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20FDCB-CD2D-A6B5-E5C5-2B92941505D8}"/>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FFA3A0-3022-AC6C-35B2-A1762E93F3B5}"/>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436642-DDD5-6851-7885-EF397A3C3015}"/>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0B336F65-2D02-46A5-B733-17D31991C11B}" type="datetimeFigureOut">
              <a:rPr lang="en-US" smtClean="0"/>
              <a:t>10/11/2024</a:t>
            </a:fld>
            <a:endParaRPr lang="en-US"/>
          </a:p>
        </p:txBody>
      </p:sp>
      <p:sp>
        <p:nvSpPr>
          <p:cNvPr id="5" name="Footer Placeholder 4">
            <a:extLst>
              <a:ext uri="{FF2B5EF4-FFF2-40B4-BE49-F238E27FC236}">
                <a16:creationId xmlns:a16="http://schemas.microsoft.com/office/drawing/2014/main" id="{F5A8AECC-8A28-4A31-8AC9-D002233162E3}"/>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1DA77F0-9CAE-2355-7725-59EBC05BD7DA}"/>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516CB0EF-76FB-4B12-8D90-ABCDCE1758DF}" type="slidenum">
              <a:rPr lang="en-US" smtClean="0"/>
              <a:t>‹#›</a:t>
            </a:fld>
            <a:endParaRPr lang="en-US"/>
          </a:p>
        </p:txBody>
      </p:sp>
    </p:spTree>
    <p:extLst>
      <p:ext uri="{BB962C8B-B14F-4D97-AF65-F5344CB8AC3E}">
        <p14:creationId xmlns:p14="http://schemas.microsoft.com/office/powerpoint/2010/main" val="3823487987"/>
      </p:ext>
    </p:extLst>
  </p:cSld>
  <p:clrMap bg1="lt1" tx1="dk1" bg2="lt2" tx2="dk2" accent1="accent1" accent2="accent2" accent3="accent3" accent4="accent4" accent5="accent5" accent6="accent6" hlink="hlink" folHlink="folHlink"/>
  <p:sldLayoutIdLst>
    <p:sldLayoutId id="2147483721"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871D9B-1E5F-17AD-D872-85F600E78CE5}"/>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1561D0-22A3-59DC-24DF-1D618A2C18A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759BF4-4CFD-7B31-C0C4-176FB847A527}"/>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2F57A2C8-C856-4300-AD0C-DEB96EC4327D}" type="datetimeFigureOut">
              <a:rPr lang="en-US" smtClean="0"/>
              <a:t>10/11/2024</a:t>
            </a:fld>
            <a:endParaRPr lang="en-US"/>
          </a:p>
        </p:txBody>
      </p:sp>
      <p:sp>
        <p:nvSpPr>
          <p:cNvPr id="5" name="Footer Placeholder 4">
            <a:extLst>
              <a:ext uri="{FF2B5EF4-FFF2-40B4-BE49-F238E27FC236}">
                <a16:creationId xmlns:a16="http://schemas.microsoft.com/office/drawing/2014/main" id="{92600DBE-DB9A-B338-401E-6299F2343962}"/>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BAD193-8C47-7537-1B69-9EDDD592FB68}"/>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5B1B0B54-8ED4-4A4A-9E2F-51326CDC00C7}" type="slidenum">
              <a:rPr lang="en-US" smtClean="0"/>
              <a:t>‹#›</a:t>
            </a:fld>
            <a:endParaRPr lang="en-US"/>
          </a:p>
        </p:txBody>
      </p:sp>
    </p:spTree>
    <p:extLst>
      <p:ext uri="{BB962C8B-B14F-4D97-AF65-F5344CB8AC3E}">
        <p14:creationId xmlns:p14="http://schemas.microsoft.com/office/powerpoint/2010/main" val="400478227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61819F-7947-5719-B055-4A1A9D03CC6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DFEE9F-5A4B-FD06-8E32-2A91C0A07501}"/>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2A9BDC-A63C-4255-B4C5-A27280627278}"/>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DECBFEB0-A0DE-4DF9-8824-9B08811DC04F}" type="datetimeFigureOut">
              <a:rPr lang="en-US" smtClean="0"/>
              <a:t>10/11/2024</a:t>
            </a:fld>
            <a:endParaRPr lang="en-US"/>
          </a:p>
        </p:txBody>
      </p:sp>
      <p:sp>
        <p:nvSpPr>
          <p:cNvPr id="5" name="Footer Placeholder 4">
            <a:extLst>
              <a:ext uri="{FF2B5EF4-FFF2-40B4-BE49-F238E27FC236}">
                <a16:creationId xmlns:a16="http://schemas.microsoft.com/office/drawing/2014/main" id="{A208BC06-3DD7-4B47-BE24-31E129B0CBDD}"/>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5DD44AC-6924-59A7-826C-9EDAB2455EC1}"/>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A2856E81-C79D-40C2-9AB7-B5ACBB04C531}" type="slidenum">
              <a:rPr lang="en-US" smtClean="0"/>
              <a:t>‹#›</a:t>
            </a:fld>
            <a:endParaRPr lang="en-US"/>
          </a:p>
        </p:txBody>
      </p:sp>
    </p:spTree>
    <p:extLst>
      <p:ext uri="{BB962C8B-B14F-4D97-AF65-F5344CB8AC3E}">
        <p14:creationId xmlns:p14="http://schemas.microsoft.com/office/powerpoint/2010/main" val="1952098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4E7296-7BF5-A6F5-D9A0-F04D3BB4A1E7}"/>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92BA30-6C64-BEEE-E264-F986B04BEA5B}"/>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A9F3A-77C4-EEF3-F46C-C8F73B7C0272}"/>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3ABFEEE8-C7E1-4553-8AA1-245A82440266}" type="datetimeFigureOut">
              <a:rPr lang="en-US" smtClean="0"/>
              <a:t>10/11/2024</a:t>
            </a:fld>
            <a:endParaRPr lang="en-US"/>
          </a:p>
        </p:txBody>
      </p:sp>
      <p:sp>
        <p:nvSpPr>
          <p:cNvPr id="5" name="Footer Placeholder 4">
            <a:extLst>
              <a:ext uri="{FF2B5EF4-FFF2-40B4-BE49-F238E27FC236}">
                <a16:creationId xmlns:a16="http://schemas.microsoft.com/office/drawing/2014/main" id="{CBF66D19-6B26-17FC-6273-22BA7005E716}"/>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C0158B9-C47F-BF68-BEF4-51DA0627D5FF}"/>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14B2E4AD-BEAB-4802-A613-5FB6259550D6}" type="slidenum">
              <a:rPr lang="en-US" smtClean="0"/>
              <a:t>‹#›</a:t>
            </a:fld>
            <a:endParaRPr lang="en-US"/>
          </a:p>
        </p:txBody>
      </p:sp>
    </p:spTree>
    <p:extLst>
      <p:ext uri="{BB962C8B-B14F-4D97-AF65-F5344CB8AC3E}">
        <p14:creationId xmlns:p14="http://schemas.microsoft.com/office/powerpoint/2010/main" val="10981648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g"/><Relationship Id="rId2" Type="http://schemas.openxmlformats.org/officeDocument/2006/relationships/image" Target="../media/image52.jpeg"/><Relationship Id="rId1" Type="http://schemas.openxmlformats.org/officeDocument/2006/relationships/slideLayout" Target="../slideLayouts/slideLayout4.xml"/><Relationship Id="rId6" Type="http://schemas.openxmlformats.org/officeDocument/2006/relationships/image" Target="../media/image56.jpg"/><Relationship Id="rId5" Type="http://schemas.openxmlformats.org/officeDocument/2006/relationships/image" Target="../media/image55.jpeg"/><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graduate.rpi.edu/funding-and-fellowships/nationally-competitive-fellowships" TargetMode="External"/><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JPG"/><Relationship Id="rId21" Type="http://schemas.openxmlformats.org/officeDocument/2006/relationships/image" Target="../media/image29.png"/><Relationship Id="rId7" Type="http://schemas.openxmlformats.org/officeDocument/2006/relationships/image" Target="../media/image15.JPG"/><Relationship Id="rId12" Type="http://schemas.openxmlformats.org/officeDocument/2006/relationships/image" Target="../media/image20.JP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4.JPG"/><Relationship Id="rId11" Type="http://schemas.openxmlformats.org/officeDocument/2006/relationships/image" Target="../media/image19.JPG"/><Relationship Id="rId24" Type="http://schemas.openxmlformats.org/officeDocument/2006/relationships/image" Target="../media/image32.png"/><Relationship Id="rId5" Type="http://schemas.openxmlformats.org/officeDocument/2006/relationships/image" Target="../media/image13.JP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JPG"/><Relationship Id="rId19" Type="http://schemas.openxmlformats.org/officeDocument/2006/relationships/image" Target="../media/image27.png"/><Relationship Id="rId4" Type="http://schemas.openxmlformats.org/officeDocument/2006/relationships/image" Target="../media/image12.jpeg"/><Relationship Id="rId9" Type="http://schemas.openxmlformats.org/officeDocument/2006/relationships/image" Target="../media/image17.JP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mailto:madige@rpi.edu" TargetMode="External"/><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12"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9.JPG"/><Relationship Id="rId11" Type="http://schemas.openxmlformats.org/officeDocument/2006/relationships/image" Target="../media/image43.jpeg"/><Relationship Id="rId5" Type="http://schemas.openxmlformats.org/officeDocument/2006/relationships/image" Target="../media/image38.JPG"/><Relationship Id="rId10" Type="http://schemas.openxmlformats.org/officeDocument/2006/relationships/image" Target="../media/image42.jpeg"/><Relationship Id="rId4" Type="http://schemas.openxmlformats.org/officeDocument/2006/relationships/image" Target="../media/image37.JP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ndseg.sysplus.com/" TargetMode="External"/><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hyperlink" Target="https://www.smartscholarship.org/smart" TargetMode="External"/><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3" Type="http://schemas.openxmlformats.org/officeDocument/2006/relationships/hyperlink" Target="http://www.linksim.org/" TargetMode="External"/><Relationship Id="rId7" Type="http://schemas.openxmlformats.org/officeDocument/2006/relationships/hyperlink" Target="http://www.facultyforthefuture.net/" TargetMode="External"/><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hyperlink" Target="http://www.zonta.org/global-impact/education/amelia-earhart-fellowship" TargetMode="External"/><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489" y="2586321"/>
            <a:ext cx="8315851" cy="543049"/>
          </a:xfrm>
          <a:prstGeom prst="rect">
            <a:avLst/>
          </a:prstGeo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200" dirty="0"/>
              <a:t>Introduction to </a:t>
            </a:r>
            <a:br>
              <a:rPr lang="en-US" sz="3200" dirty="0"/>
            </a:br>
            <a:br>
              <a:rPr lang="en-US" sz="3200" dirty="0"/>
            </a:br>
            <a:r>
              <a:rPr lang="en-US" sz="3200" dirty="0"/>
              <a:t>External Funding Support</a:t>
            </a:r>
            <a:br>
              <a:rPr lang="en-US" sz="3200" dirty="0"/>
            </a:br>
            <a:r>
              <a:rPr lang="en-US" sz="3200" dirty="0"/>
              <a:t> </a:t>
            </a:r>
            <a:br>
              <a:rPr lang="en-US" sz="3200" dirty="0"/>
            </a:br>
            <a:endParaRPr lang="en-US" sz="3200" dirty="0"/>
          </a:p>
        </p:txBody>
      </p:sp>
      <p:sp>
        <p:nvSpPr>
          <p:cNvPr id="3" name="Subtitle 2"/>
          <p:cNvSpPr>
            <a:spLocks noGrp="1"/>
          </p:cNvSpPr>
          <p:nvPr>
            <p:ph type="subTitle" idx="1"/>
          </p:nvPr>
        </p:nvSpPr>
        <p:spPr>
          <a:xfrm>
            <a:off x="241489" y="4443115"/>
            <a:ext cx="8625420" cy="457076"/>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Office of Graduate Education                 Elizabeth “Betty” Madigan                            madige@rpi.edu</a:t>
            </a:r>
          </a:p>
        </p:txBody>
      </p:sp>
      <p:sp>
        <p:nvSpPr>
          <p:cNvPr id="5" name="Subtitle 2"/>
          <p:cNvSpPr txBox="1">
            <a:spLocks/>
          </p:cNvSpPr>
          <p:nvPr/>
        </p:nvSpPr>
        <p:spPr bwMode="white">
          <a:xfrm>
            <a:off x="316970" y="3979569"/>
            <a:ext cx="8315851" cy="457076"/>
          </a:xfrm>
          <a:prstGeom prst="rect">
            <a:avLst/>
          </a:prstGeom>
          <a:ln>
            <a:noFill/>
          </a:ln>
        </p:spPr>
        <p:txBody>
          <a:bodyPr vert="horz" lIns="68580" tIns="34290" rIns="68580" bIns="34290" rtlCol="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Tree>
    <p:extLst>
      <p:ext uri="{BB962C8B-B14F-4D97-AF65-F5344CB8AC3E}">
        <p14:creationId xmlns:p14="http://schemas.microsoft.com/office/powerpoint/2010/main" val="108426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ECB334-E985-833F-4A3F-38E6693C41C9}"/>
              </a:ext>
            </a:extLst>
          </p:cNvPr>
          <p:cNvSpPr>
            <a:spLocks noGrp="1"/>
          </p:cNvSpPr>
          <p:nvPr>
            <p:ph type="body" sz="quarter" idx="14"/>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Information sessions and workshops</a:t>
            </a:r>
          </a:p>
        </p:txBody>
      </p:sp>
      <p:pic>
        <p:nvPicPr>
          <p:cNvPr id="2051" name="Picture 5" descr="A blue text on a white background&#10;&#10;Description automatically generated">
            <a:extLst>
              <a:ext uri="{FF2B5EF4-FFF2-40B4-BE49-F238E27FC236}">
                <a16:creationId xmlns:a16="http://schemas.microsoft.com/office/drawing/2014/main" id="{EFA58E61-8961-4ABE-1C09-1D7D6A8F0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79" y="1415541"/>
            <a:ext cx="2286869" cy="3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6" descr="A silhouette of a person doing push ups&#10;&#10;Description automatically generated">
            <a:extLst>
              <a:ext uri="{FF2B5EF4-FFF2-40B4-BE49-F238E27FC236}">
                <a16:creationId xmlns:a16="http://schemas.microsoft.com/office/drawing/2014/main" id="{312ED4C6-913D-48A2-0EDA-6F9AC5D3E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233" y="2090431"/>
            <a:ext cx="1256807" cy="67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4" descr="A logo of the united states department of defense&#10;&#10;Description automatically generated">
            <a:extLst>
              <a:ext uri="{FF2B5EF4-FFF2-40B4-BE49-F238E27FC236}">
                <a16:creationId xmlns:a16="http://schemas.microsoft.com/office/drawing/2014/main" id="{861B039F-FD0C-6EFC-2F2E-426D8ACF55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406" y="879476"/>
            <a:ext cx="857250" cy="85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A0B2432C-DE07-F724-7E5F-8A149761DAF9}"/>
              </a:ext>
            </a:extLst>
          </p:cNvPr>
          <p:cNvSpPr txBox="1"/>
          <p:nvPr/>
        </p:nvSpPr>
        <p:spPr>
          <a:xfrm>
            <a:off x="6875231" y="1758244"/>
            <a:ext cx="1912953" cy="300082"/>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a:spcBef>
                <a:spcPts val="0"/>
              </a:spcBef>
              <a:spcAft>
                <a:spcPts val="0"/>
              </a:spcAft>
            </a:pPr>
            <a:r>
              <a:rPr lang="en-US" sz="1350" b="1" dirty="0">
                <a:effectLst/>
                <a:latin typeface="Calibri" panose="020F0502020204030204" pitchFamily="34" charset="0"/>
                <a:ea typeface="Calibri" panose="020F0502020204030204" pitchFamily="34" charset="0"/>
              </a:rPr>
              <a:t>Information Session:</a:t>
            </a:r>
          </a:p>
        </p:txBody>
      </p:sp>
      <p:pic>
        <p:nvPicPr>
          <p:cNvPr id="2054" name="Picture 3" descr="A desk with a view of the forest&#10;&#10;Description automatically generated">
            <a:extLst>
              <a:ext uri="{FF2B5EF4-FFF2-40B4-BE49-F238E27FC236}">
                <a16:creationId xmlns:a16="http://schemas.microsoft.com/office/drawing/2014/main" id="{F3F5EE25-381A-ABD5-A9B6-1F08AE992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2855" y="2862266"/>
            <a:ext cx="1300305" cy="85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F98DBE15-925D-F5C6-0221-A3ACB2F94C96}"/>
              </a:ext>
            </a:extLst>
          </p:cNvPr>
          <p:cNvSpPr txBox="1"/>
          <p:nvPr/>
        </p:nvSpPr>
        <p:spPr>
          <a:xfrm>
            <a:off x="3991602" y="3842705"/>
            <a:ext cx="1482807" cy="300082"/>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350" b="1" dirty="0">
                <a:solidFill>
                  <a:srgbClr val="FF0000"/>
                </a:solidFill>
                <a:effectLst/>
                <a:latin typeface="Ink Free" panose="03080402000500000000" pitchFamily="66" charset="0"/>
                <a:ea typeface="Calibri" panose="020F0502020204030204" pitchFamily="34" charset="0"/>
                <a:cs typeface="Calibri" panose="020F0502020204030204" pitchFamily="34" charset="0"/>
              </a:rPr>
              <a:t>Writers Retreat:</a:t>
            </a:r>
            <a:endParaRPr lang="en-US" sz="1013" dirty="0"/>
          </a:p>
        </p:txBody>
      </p:sp>
      <p:sp>
        <p:nvSpPr>
          <p:cNvPr id="15" name="TextBox 14">
            <a:extLst>
              <a:ext uri="{FF2B5EF4-FFF2-40B4-BE49-F238E27FC236}">
                <a16:creationId xmlns:a16="http://schemas.microsoft.com/office/drawing/2014/main" id="{973732DA-1362-07E3-A24A-D67EAC323CEF}"/>
              </a:ext>
            </a:extLst>
          </p:cNvPr>
          <p:cNvSpPr txBox="1"/>
          <p:nvPr/>
        </p:nvSpPr>
        <p:spPr>
          <a:xfrm>
            <a:off x="4287307" y="4098097"/>
            <a:ext cx="891399" cy="300082"/>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350" b="1" dirty="0">
                <a:effectLst/>
                <a:latin typeface="Calibri" panose="020F0502020204030204" pitchFamily="34" charset="0"/>
                <a:ea typeface="Calibri" panose="020F0502020204030204" pitchFamily="34" charset="0"/>
              </a:rPr>
              <a:t>Summer</a:t>
            </a:r>
            <a:endParaRPr lang="en-US" sz="1013" dirty="0"/>
          </a:p>
        </p:txBody>
      </p:sp>
      <p:sp>
        <p:nvSpPr>
          <p:cNvPr id="4" name="TextBox 3">
            <a:extLst>
              <a:ext uri="{FF2B5EF4-FFF2-40B4-BE49-F238E27FC236}">
                <a16:creationId xmlns:a16="http://schemas.microsoft.com/office/drawing/2014/main" id="{E84B0041-E850-F6EF-7CE6-AB39F4F1EA84}"/>
              </a:ext>
            </a:extLst>
          </p:cNvPr>
          <p:cNvSpPr txBox="1"/>
          <p:nvPr/>
        </p:nvSpPr>
        <p:spPr>
          <a:xfrm>
            <a:off x="1026234" y="2976116"/>
            <a:ext cx="1256807" cy="507831"/>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algn="ctr">
              <a:spcBef>
                <a:spcPts val="0"/>
              </a:spcBef>
              <a:spcAft>
                <a:spcPts val="0"/>
              </a:spcAft>
            </a:pPr>
            <a:r>
              <a:rPr lang="en-US" b="1" dirty="0">
                <a:latin typeface="Calibri" panose="020F0502020204030204" pitchFamily="34" charset="0"/>
                <a:ea typeface="Calibri" panose="020F0502020204030204" pitchFamily="34" charset="0"/>
              </a:rPr>
              <a:t>Spring Summer</a:t>
            </a:r>
            <a:endParaRPr lang="en-US" sz="1350" dirty="0">
              <a:effectLst/>
              <a:latin typeface="Calibri" panose="020F0502020204030204" pitchFamily="34" charset="0"/>
              <a:ea typeface="Calibri" panose="020F0502020204030204" pitchFamily="34" charset="0"/>
            </a:endParaRPr>
          </a:p>
        </p:txBody>
      </p:sp>
      <p:pic>
        <p:nvPicPr>
          <p:cNvPr id="6" name="Picture 5" descr="A logo with text on it&#10;&#10;Description automatically generated">
            <a:extLst>
              <a:ext uri="{FF2B5EF4-FFF2-40B4-BE49-F238E27FC236}">
                <a16:creationId xmlns:a16="http://schemas.microsoft.com/office/drawing/2014/main" id="{C503CC57-FAA8-3928-F347-67BD0C8D7B1A}"/>
              </a:ext>
            </a:extLst>
          </p:cNvPr>
          <p:cNvPicPr>
            <a:picLocks noChangeAspect="1"/>
          </p:cNvPicPr>
          <p:nvPr/>
        </p:nvPicPr>
        <p:blipFill>
          <a:blip r:embed="rId6"/>
          <a:stretch>
            <a:fillRect/>
          </a:stretch>
        </p:blipFill>
        <p:spPr>
          <a:xfrm>
            <a:off x="3705225" y="822369"/>
            <a:ext cx="1733550" cy="781050"/>
          </a:xfrm>
          <a:prstGeom prst="rect">
            <a:avLst/>
          </a:prstGeom>
        </p:spPr>
      </p:pic>
      <p:sp>
        <p:nvSpPr>
          <p:cNvPr id="8" name="TextBox 7">
            <a:extLst>
              <a:ext uri="{FF2B5EF4-FFF2-40B4-BE49-F238E27FC236}">
                <a16:creationId xmlns:a16="http://schemas.microsoft.com/office/drawing/2014/main" id="{2BEBA583-45CC-F3C2-0BA9-08F1EBE7BFC6}"/>
              </a:ext>
            </a:extLst>
          </p:cNvPr>
          <p:cNvSpPr txBox="1"/>
          <p:nvPr/>
        </p:nvSpPr>
        <p:spPr>
          <a:xfrm>
            <a:off x="3776528" y="1711970"/>
            <a:ext cx="1912953" cy="300082"/>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a:spcBef>
                <a:spcPts val="0"/>
              </a:spcBef>
              <a:spcAft>
                <a:spcPts val="0"/>
              </a:spcAft>
            </a:pPr>
            <a:r>
              <a:rPr lang="en-US" sz="1350" b="1" dirty="0">
                <a:effectLst/>
                <a:latin typeface="Calibri" panose="020F0502020204030204" pitchFamily="34" charset="0"/>
                <a:ea typeface="Calibri" panose="020F0502020204030204" pitchFamily="34" charset="0"/>
              </a:rPr>
              <a:t>Information Session:</a:t>
            </a:r>
          </a:p>
        </p:txBody>
      </p:sp>
      <p:pic>
        <p:nvPicPr>
          <p:cNvPr id="10" name="Picture 9" descr="A blue sign with white text&#10;&#10;Description automatically generated">
            <a:extLst>
              <a:ext uri="{FF2B5EF4-FFF2-40B4-BE49-F238E27FC236}">
                <a16:creationId xmlns:a16="http://schemas.microsoft.com/office/drawing/2014/main" id="{0A0B387E-3655-BF37-1433-6E61DA9E94DE}"/>
              </a:ext>
            </a:extLst>
          </p:cNvPr>
          <p:cNvPicPr>
            <a:picLocks noChangeAspect="1"/>
          </p:cNvPicPr>
          <p:nvPr/>
        </p:nvPicPr>
        <p:blipFill>
          <a:blip r:embed="rId7"/>
          <a:stretch>
            <a:fillRect/>
          </a:stretch>
        </p:blipFill>
        <p:spPr>
          <a:xfrm>
            <a:off x="6776812" y="3128828"/>
            <a:ext cx="2109788" cy="466725"/>
          </a:xfrm>
          <a:prstGeom prst="rect">
            <a:avLst/>
          </a:prstGeom>
        </p:spPr>
      </p:pic>
      <p:sp>
        <p:nvSpPr>
          <p:cNvPr id="12" name="TextBox 11">
            <a:extLst>
              <a:ext uri="{FF2B5EF4-FFF2-40B4-BE49-F238E27FC236}">
                <a16:creationId xmlns:a16="http://schemas.microsoft.com/office/drawing/2014/main" id="{2D44FD59-3BC6-BE1A-3347-01203757F989}"/>
              </a:ext>
            </a:extLst>
          </p:cNvPr>
          <p:cNvSpPr txBox="1"/>
          <p:nvPr/>
        </p:nvSpPr>
        <p:spPr>
          <a:xfrm>
            <a:off x="6776812" y="3701621"/>
            <a:ext cx="2344992" cy="715581"/>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a:spcBef>
                <a:spcPts val="0"/>
              </a:spcBef>
              <a:spcAft>
                <a:spcPts val="0"/>
              </a:spcAft>
            </a:pPr>
            <a:r>
              <a:rPr lang="en-US" sz="1350" b="1" dirty="0">
                <a:effectLst/>
                <a:latin typeface="Calibri" panose="020F0502020204030204" pitchFamily="34" charset="0"/>
                <a:ea typeface="Calibri" panose="020F0502020204030204" pitchFamily="34" charset="0"/>
              </a:rPr>
              <a:t>Information Session:</a:t>
            </a:r>
          </a:p>
          <a:p>
            <a:pPr marL="0" marR="0">
              <a:spcBef>
                <a:spcPts val="0"/>
              </a:spcBef>
              <a:spcAft>
                <a:spcPts val="0"/>
              </a:spcAft>
            </a:pPr>
            <a:r>
              <a:rPr lang="en-US" b="1" dirty="0">
                <a:latin typeface="Calibri" panose="020F0502020204030204" pitchFamily="34" charset="0"/>
                <a:ea typeface="Calibri" panose="020F0502020204030204" pitchFamily="34" charset="0"/>
              </a:rPr>
              <a:t>Nov 6, Noon</a:t>
            </a:r>
          </a:p>
          <a:p>
            <a:pPr marL="0" marR="0">
              <a:spcBef>
                <a:spcPts val="0"/>
              </a:spcBef>
              <a:spcAft>
                <a:spcPts val="0"/>
              </a:spcAft>
            </a:pPr>
            <a:r>
              <a:rPr lang="en-US" sz="1350" b="1" dirty="0" err="1">
                <a:effectLst/>
                <a:latin typeface="Calibri" panose="020F0502020204030204" pitchFamily="34" charset="0"/>
                <a:ea typeface="Calibri" panose="020F0502020204030204" pitchFamily="34" charset="0"/>
              </a:rPr>
              <a:t>Shelnutt</a:t>
            </a:r>
            <a:r>
              <a:rPr lang="en-US" sz="1350" b="1" dirty="0">
                <a:effectLst/>
                <a:latin typeface="Calibri" panose="020F0502020204030204" pitchFamily="34" charset="0"/>
                <a:ea typeface="Calibri" panose="020F0502020204030204" pitchFamily="34" charset="0"/>
              </a:rPr>
              <a:t> Gallery, </a:t>
            </a:r>
            <a:r>
              <a:rPr lang="en-US" sz="1350" b="1" dirty="0" err="1">
                <a:effectLst/>
                <a:latin typeface="Calibri" panose="020F0502020204030204" pitchFamily="34" charset="0"/>
                <a:ea typeface="Calibri" panose="020F0502020204030204" pitchFamily="34" charset="0"/>
              </a:rPr>
              <a:t>Rens</a:t>
            </a:r>
            <a:r>
              <a:rPr lang="en-US" sz="1350" b="1" dirty="0">
                <a:effectLst/>
                <a:latin typeface="Calibri" panose="020F0502020204030204" pitchFamily="34" charset="0"/>
                <a:ea typeface="Calibri" panose="020F0502020204030204" pitchFamily="34" charset="0"/>
              </a:rPr>
              <a:t>. Union</a:t>
            </a:r>
            <a:endParaRPr lang="en-US" sz="135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7068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prstGeom prst="rect">
            <a:avLst/>
          </a:prstGeo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indent="0">
              <a:buNone/>
            </a:pPr>
            <a:r>
              <a:rPr lang="en-US" sz="1125" b="1" dirty="0">
                <a:solidFill>
                  <a:prstClr val="black"/>
                </a:solidFill>
              </a:rPr>
              <a:t>Application Components</a:t>
            </a:r>
          </a:p>
        </p:txBody>
      </p:sp>
      <p:sp>
        <p:nvSpPr>
          <p:cNvPr id="8" name="Content Placeholder 2"/>
          <p:cNvSpPr txBox="1">
            <a:spLocks/>
          </p:cNvSpPr>
          <p:nvPr/>
        </p:nvSpPr>
        <p:spPr>
          <a:xfrm>
            <a:off x="2402586" y="1312266"/>
            <a:ext cx="3897857" cy="248880"/>
          </a:xfrm>
          <a:prstGeom prst="rect">
            <a:avLst/>
          </a:prstGeo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85763" lvl="1" indent="-128588" defTabSz="514350">
              <a:spcBef>
                <a:spcPts val="281"/>
              </a:spcBef>
              <a:buFont typeface="Wingdings" panose="05000000000000000000" pitchFamily="2" charset="2"/>
              <a:buChar char="Ø"/>
            </a:pPr>
            <a:r>
              <a:rPr lang="en-US" sz="2419" b="1" dirty="0">
                <a:solidFill>
                  <a:prstClr val="black"/>
                </a:solidFill>
                <a:latin typeface="Calibri" panose="020F0502020204030204"/>
              </a:rPr>
              <a:t>Register</a:t>
            </a:r>
          </a:p>
        </p:txBody>
      </p:sp>
      <p:sp>
        <p:nvSpPr>
          <p:cNvPr id="3" name="Rectangle 2"/>
          <p:cNvSpPr/>
          <p:nvPr/>
        </p:nvSpPr>
        <p:spPr>
          <a:xfrm>
            <a:off x="2412465" y="775861"/>
            <a:ext cx="3948545" cy="438582"/>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514350"/>
            <a:r>
              <a:rPr lang="en-US" sz="1013" dirty="0">
                <a:solidFill>
                  <a:prstClr val="black"/>
                </a:solidFill>
                <a:latin typeface="Calibri" panose="020F0502020204030204"/>
              </a:rPr>
              <a:t> </a:t>
            </a:r>
            <a:r>
              <a:rPr lang="en-US" sz="2250" dirty="0">
                <a:solidFill>
                  <a:srgbClr val="C00000"/>
                </a:solidFill>
                <a:latin typeface="Calibri" panose="020F0502020204030204"/>
              </a:rPr>
              <a:t>APPLICATION COMPONENTS</a:t>
            </a:r>
          </a:p>
        </p:txBody>
      </p:sp>
      <p:sp>
        <p:nvSpPr>
          <p:cNvPr id="12" name="Content Placeholder 2"/>
          <p:cNvSpPr txBox="1">
            <a:spLocks/>
          </p:cNvSpPr>
          <p:nvPr/>
        </p:nvSpPr>
        <p:spPr>
          <a:xfrm>
            <a:off x="2402586" y="1901711"/>
            <a:ext cx="5113594" cy="345942"/>
          </a:xfrm>
          <a:prstGeom prst="rect">
            <a:avLst/>
          </a:prstGeom>
        </p:spPr>
        <p:txBody>
          <a:bodyPr>
            <a:normAutofit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85763" lvl="1" indent="-128588" defTabSz="514350">
              <a:spcBef>
                <a:spcPts val="281"/>
              </a:spcBef>
              <a:buFont typeface="Wingdings" panose="05000000000000000000" pitchFamily="2" charset="2"/>
              <a:buChar char="Ø"/>
            </a:pPr>
            <a:r>
              <a:rPr lang="en-US" sz="1688" b="1" dirty="0">
                <a:solidFill>
                  <a:prstClr val="black"/>
                </a:solidFill>
                <a:latin typeface="Calibri" panose="020F0502020204030204"/>
              </a:rPr>
              <a:t>Transcripts</a:t>
            </a:r>
          </a:p>
        </p:txBody>
      </p:sp>
      <p:sp>
        <p:nvSpPr>
          <p:cNvPr id="13" name="Content Placeholder 2"/>
          <p:cNvSpPr txBox="1">
            <a:spLocks/>
          </p:cNvSpPr>
          <p:nvPr/>
        </p:nvSpPr>
        <p:spPr>
          <a:xfrm>
            <a:off x="2412465" y="2429941"/>
            <a:ext cx="4864212" cy="316554"/>
          </a:xfrm>
          <a:prstGeom prst="rect">
            <a:avLst/>
          </a:prstGeom>
        </p:spPr>
        <p:txBody>
          <a:bodyPr>
            <a:normAutofit fontScale="92500"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85763" lvl="1" indent="-128588" defTabSz="514350">
              <a:spcBef>
                <a:spcPts val="281"/>
              </a:spcBef>
              <a:buFont typeface="Wingdings" panose="05000000000000000000" pitchFamily="2" charset="2"/>
              <a:buChar char="Ø"/>
            </a:pPr>
            <a:r>
              <a:rPr lang="en-US" sz="1688" b="1" dirty="0">
                <a:solidFill>
                  <a:prstClr val="black"/>
                </a:solidFill>
                <a:latin typeface="Calibri" panose="020F0502020204030204"/>
              </a:rPr>
              <a:t>Curriculum Vitae</a:t>
            </a:r>
            <a:endParaRPr lang="en-US" sz="1688" b="1" dirty="0">
              <a:solidFill>
                <a:srgbClr val="FF0000"/>
              </a:solidFill>
              <a:latin typeface="Calibri" panose="020F0502020204030204"/>
            </a:endParaRPr>
          </a:p>
        </p:txBody>
      </p:sp>
      <p:sp>
        <p:nvSpPr>
          <p:cNvPr id="17" name="Content Placeholder 2"/>
          <p:cNvSpPr txBox="1">
            <a:spLocks/>
          </p:cNvSpPr>
          <p:nvPr/>
        </p:nvSpPr>
        <p:spPr>
          <a:xfrm>
            <a:off x="2402586" y="3891365"/>
            <a:ext cx="5399344" cy="473563"/>
          </a:xfrm>
          <a:prstGeom prst="rect">
            <a:avLst/>
          </a:prstGeo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85763" lvl="1" indent="-128588" defTabSz="514350">
              <a:spcBef>
                <a:spcPts val="281"/>
              </a:spcBef>
              <a:buFont typeface="Wingdings" panose="05000000000000000000" pitchFamily="2" charset="2"/>
              <a:buChar char="Ø"/>
            </a:pPr>
            <a:r>
              <a:rPr lang="en-US" sz="1688" b="1" dirty="0">
                <a:solidFill>
                  <a:prstClr val="black"/>
                </a:solidFill>
                <a:latin typeface="Calibri" panose="020F0502020204030204"/>
              </a:rPr>
              <a:t>Personal Statement</a:t>
            </a:r>
            <a:endParaRPr lang="en-US" sz="1688" b="1" dirty="0">
              <a:solidFill>
                <a:srgbClr val="FF0000"/>
              </a:solidFill>
              <a:latin typeface="Calibri" panose="020F0502020204030204"/>
            </a:endParaRPr>
          </a:p>
        </p:txBody>
      </p:sp>
      <p:sp>
        <p:nvSpPr>
          <p:cNvPr id="2" name="Content Placeholder 2">
            <a:extLst>
              <a:ext uri="{FF2B5EF4-FFF2-40B4-BE49-F238E27FC236}">
                <a16:creationId xmlns:a16="http://schemas.microsoft.com/office/drawing/2014/main" id="{9EFCA781-F757-7AB4-1B88-704F36C89CB1}"/>
              </a:ext>
            </a:extLst>
          </p:cNvPr>
          <p:cNvSpPr txBox="1">
            <a:spLocks/>
          </p:cNvSpPr>
          <p:nvPr/>
        </p:nvSpPr>
        <p:spPr>
          <a:xfrm>
            <a:off x="2402586" y="3412073"/>
            <a:ext cx="5399344" cy="295717"/>
          </a:xfrm>
          <a:prstGeom prst="rect">
            <a:avLst/>
          </a:prstGeom>
        </p:spPr>
        <p:txBody>
          <a:bodyPr>
            <a:normAutofit fontScale="925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85763" lvl="1" indent="-128588" defTabSz="514350">
              <a:spcBef>
                <a:spcPts val="281"/>
              </a:spcBef>
              <a:buFont typeface="Wingdings" panose="05000000000000000000" pitchFamily="2" charset="2"/>
              <a:buChar char="Ø"/>
            </a:pPr>
            <a:r>
              <a:rPr lang="en-US" sz="1688" b="1" dirty="0">
                <a:solidFill>
                  <a:prstClr val="black"/>
                </a:solidFill>
                <a:latin typeface="Calibri" panose="020F0502020204030204"/>
              </a:rPr>
              <a:t>Research Statement or Essay Prompts</a:t>
            </a:r>
            <a:endParaRPr lang="en-US" sz="1688" b="1" dirty="0">
              <a:solidFill>
                <a:srgbClr val="FF0000"/>
              </a:solidFill>
              <a:latin typeface="Calibri" panose="020F0502020204030204"/>
            </a:endParaRPr>
          </a:p>
        </p:txBody>
      </p:sp>
      <p:sp>
        <p:nvSpPr>
          <p:cNvPr id="4" name="Content Placeholder 2">
            <a:extLst>
              <a:ext uri="{FF2B5EF4-FFF2-40B4-BE49-F238E27FC236}">
                <a16:creationId xmlns:a16="http://schemas.microsoft.com/office/drawing/2014/main" id="{C6751F2F-2549-1BAC-F0CD-F1DD8BC91688}"/>
              </a:ext>
            </a:extLst>
          </p:cNvPr>
          <p:cNvSpPr txBox="1">
            <a:spLocks/>
          </p:cNvSpPr>
          <p:nvPr/>
        </p:nvSpPr>
        <p:spPr>
          <a:xfrm>
            <a:off x="2412465" y="2932781"/>
            <a:ext cx="5399344" cy="295717"/>
          </a:xfrm>
          <a:prstGeom prst="rect">
            <a:avLst/>
          </a:prstGeom>
        </p:spPr>
        <p:txBody>
          <a:bodyPr>
            <a:normAutofit fontScale="925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85763" lvl="1" indent="-128588" defTabSz="514350">
              <a:spcBef>
                <a:spcPts val="281"/>
              </a:spcBef>
              <a:buFont typeface="Wingdings" panose="05000000000000000000" pitchFamily="2" charset="2"/>
              <a:buChar char="Ø"/>
            </a:pPr>
            <a:r>
              <a:rPr lang="en-US" sz="1688" b="1" dirty="0">
                <a:solidFill>
                  <a:prstClr val="black"/>
                </a:solidFill>
                <a:latin typeface="Calibri" panose="020F0502020204030204"/>
              </a:rPr>
              <a:t>Letters of Recommendation (3)</a:t>
            </a:r>
            <a:endParaRPr lang="en-US" sz="1688" b="1" dirty="0">
              <a:solidFill>
                <a:srgbClr val="FF0000"/>
              </a:solidFill>
              <a:latin typeface="Calibri" panose="020F0502020204030204"/>
            </a:endParaRPr>
          </a:p>
        </p:txBody>
      </p:sp>
    </p:spTree>
    <p:extLst>
      <p:ext uri="{BB962C8B-B14F-4D97-AF65-F5344CB8AC3E}">
        <p14:creationId xmlns:p14="http://schemas.microsoft.com/office/powerpoint/2010/main" val="3707706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372" y="1387884"/>
            <a:ext cx="777308" cy="1358002"/>
          </a:xfrm>
          <a:prstGeom prst="rect">
            <a:avLst/>
          </a:prstGeom>
        </p:spPr>
      </p:pic>
      <p:sp>
        <p:nvSpPr>
          <p:cNvPr id="3" name="Rectangle 2">
            <a:extLst>
              <a:ext uri="{FF2B5EF4-FFF2-40B4-BE49-F238E27FC236}">
                <a16:creationId xmlns:a16="http://schemas.microsoft.com/office/drawing/2014/main" id="{4155D725-5CDD-4173-22A1-98306039E46C}"/>
              </a:ext>
            </a:extLst>
          </p:cNvPr>
          <p:cNvSpPr/>
          <p:nvPr/>
        </p:nvSpPr>
        <p:spPr>
          <a:xfrm>
            <a:off x="152972" y="55686"/>
            <a:ext cx="4167454" cy="438582"/>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514350"/>
            <a:r>
              <a:rPr lang="en-US" sz="1013" dirty="0">
                <a:solidFill>
                  <a:prstClr val="black"/>
                </a:solidFill>
                <a:latin typeface="Calibri" panose="020F0502020204030204"/>
              </a:rPr>
              <a:t> </a:t>
            </a:r>
            <a:r>
              <a:rPr lang="en-US" sz="2250" dirty="0">
                <a:solidFill>
                  <a:srgbClr val="C00000"/>
                </a:solidFill>
                <a:latin typeface="Calibri" panose="020F0502020204030204"/>
              </a:rPr>
              <a:t>Resources for finding programs:</a:t>
            </a:r>
          </a:p>
        </p:txBody>
      </p:sp>
      <p:sp>
        <p:nvSpPr>
          <p:cNvPr id="4" name="TextBox 3">
            <a:extLst>
              <a:ext uri="{FF2B5EF4-FFF2-40B4-BE49-F238E27FC236}">
                <a16:creationId xmlns:a16="http://schemas.microsoft.com/office/drawing/2014/main" id="{15816060-8781-55D0-45BE-3A3DE303120D}"/>
              </a:ext>
            </a:extLst>
          </p:cNvPr>
          <p:cNvSpPr txBox="1"/>
          <p:nvPr/>
        </p:nvSpPr>
        <p:spPr>
          <a:xfrm>
            <a:off x="1445342" y="772875"/>
            <a:ext cx="6253316" cy="24820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hlinkClick r:id="rId3"/>
              </a:rPr>
              <a:t>https://graduate.rpi.edu/funding-and-fellowships/nationally-competitive-fellowships</a:t>
            </a:r>
            <a:r>
              <a:rPr lang="en-US" sz="1013" dirty="0"/>
              <a:t> </a:t>
            </a:r>
          </a:p>
        </p:txBody>
      </p:sp>
      <p:sp>
        <p:nvSpPr>
          <p:cNvPr id="7" name="Content Placeholder 2">
            <a:extLst>
              <a:ext uri="{FF2B5EF4-FFF2-40B4-BE49-F238E27FC236}">
                <a16:creationId xmlns:a16="http://schemas.microsoft.com/office/drawing/2014/main" id="{BFB43062-2950-D0A5-7A0E-5701A2B2DC44}"/>
              </a:ext>
            </a:extLst>
          </p:cNvPr>
          <p:cNvSpPr txBox="1">
            <a:spLocks/>
          </p:cNvSpPr>
          <p:nvPr/>
        </p:nvSpPr>
        <p:spPr>
          <a:xfrm>
            <a:off x="1841505" y="1318324"/>
            <a:ext cx="4167454" cy="276999"/>
          </a:xfrm>
          <a:prstGeom prst="rect">
            <a:avLst/>
          </a:prstGeo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85763" lvl="1" indent="-128588" defTabSz="514350">
              <a:spcBef>
                <a:spcPts val="281"/>
              </a:spcBef>
              <a:buFont typeface="Wingdings" panose="05000000000000000000" pitchFamily="2" charset="2"/>
              <a:buChar char="Ø"/>
            </a:pPr>
            <a:r>
              <a:rPr lang="en-US" sz="2419" b="1" dirty="0">
                <a:solidFill>
                  <a:prstClr val="black"/>
                </a:solidFill>
                <a:latin typeface="Calibri" panose="020F0502020204030204"/>
              </a:rPr>
              <a:t>Lists of programs</a:t>
            </a:r>
          </a:p>
        </p:txBody>
      </p:sp>
      <p:sp>
        <p:nvSpPr>
          <p:cNvPr id="8" name="Content Placeholder 2">
            <a:extLst>
              <a:ext uri="{FF2B5EF4-FFF2-40B4-BE49-F238E27FC236}">
                <a16:creationId xmlns:a16="http://schemas.microsoft.com/office/drawing/2014/main" id="{FA6BE939-EE92-F17E-F5C2-D220C98A3CB1}"/>
              </a:ext>
            </a:extLst>
          </p:cNvPr>
          <p:cNvSpPr txBox="1">
            <a:spLocks/>
          </p:cNvSpPr>
          <p:nvPr/>
        </p:nvSpPr>
        <p:spPr>
          <a:xfrm>
            <a:off x="1841505" y="2225808"/>
            <a:ext cx="5113594" cy="345942"/>
          </a:xfrm>
          <a:prstGeom prst="rect">
            <a:avLst/>
          </a:prstGeom>
        </p:spPr>
        <p:txBody>
          <a:bodyPr>
            <a:normAutofit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85763" lvl="1" indent="-128588" defTabSz="514350">
              <a:spcBef>
                <a:spcPts val="281"/>
              </a:spcBef>
              <a:buFont typeface="Wingdings" panose="05000000000000000000" pitchFamily="2" charset="2"/>
              <a:buChar char="Ø"/>
            </a:pPr>
            <a:r>
              <a:rPr lang="en-US" sz="1688" b="1" dirty="0">
                <a:solidFill>
                  <a:prstClr val="black"/>
                </a:solidFill>
                <a:latin typeface="Calibri" panose="020F0502020204030204"/>
              </a:rPr>
              <a:t>Links to filterable fellowship databases</a:t>
            </a:r>
          </a:p>
        </p:txBody>
      </p:sp>
      <p:sp>
        <p:nvSpPr>
          <p:cNvPr id="9" name="Content Placeholder 2">
            <a:extLst>
              <a:ext uri="{FF2B5EF4-FFF2-40B4-BE49-F238E27FC236}">
                <a16:creationId xmlns:a16="http://schemas.microsoft.com/office/drawing/2014/main" id="{4D3BE1B7-7D37-E3EF-420D-CC8D69D8D123}"/>
              </a:ext>
            </a:extLst>
          </p:cNvPr>
          <p:cNvSpPr txBox="1">
            <a:spLocks/>
          </p:cNvSpPr>
          <p:nvPr/>
        </p:nvSpPr>
        <p:spPr>
          <a:xfrm>
            <a:off x="1841505" y="2824771"/>
            <a:ext cx="4864212" cy="316554"/>
          </a:xfrm>
          <a:prstGeom prst="rect">
            <a:avLst/>
          </a:prstGeom>
        </p:spPr>
        <p:txBody>
          <a:bodyPr>
            <a:normAutofit fontScale="92500"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85763" lvl="1" indent="-128588" defTabSz="514350">
              <a:spcBef>
                <a:spcPts val="281"/>
              </a:spcBef>
              <a:buFont typeface="Wingdings" panose="05000000000000000000" pitchFamily="2" charset="2"/>
              <a:buChar char="Ø"/>
            </a:pPr>
            <a:r>
              <a:rPr lang="en-US" sz="1688" b="1" dirty="0">
                <a:solidFill>
                  <a:prstClr val="black"/>
                </a:solidFill>
                <a:latin typeface="Calibri" panose="020F0502020204030204"/>
              </a:rPr>
              <a:t>Ask your academic advisor</a:t>
            </a:r>
            <a:endParaRPr lang="en-US" sz="1688" b="1" dirty="0">
              <a:solidFill>
                <a:srgbClr val="FF0000"/>
              </a:solidFill>
              <a:latin typeface="Calibri" panose="020F0502020204030204"/>
            </a:endParaRPr>
          </a:p>
        </p:txBody>
      </p:sp>
      <p:sp>
        <p:nvSpPr>
          <p:cNvPr id="10" name="Content Placeholder 2">
            <a:extLst>
              <a:ext uri="{FF2B5EF4-FFF2-40B4-BE49-F238E27FC236}">
                <a16:creationId xmlns:a16="http://schemas.microsoft.com/office/drawing/2014/main" id="{06A2266C-C081-3AE3-0F24-1151EB92A81D}"/>
              </a:ext>
            </a:extLst>
          </p:cNvPr>
          <p:cNvSpPr txBox="1">
            <a:spLocks/>
          </p:cNvSpPr>
          <p:nvPr/>
        </p:nvSpPr>
        <p:spPr>
          <a:xfrm>
            <a:off x="1841505" y="3385075"/>
            <a:ext cx="5399344" cy="295717"/>
          </a:xfrm>
          <a:prstGeom prst="rect">
            <a:avLst/>
          </a:prstGeom>
        </p:spPr>
        <p:txBody>
          <a:bodyPr>
            <a:normAutofit fontScale="925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85763" lvl="1" indent="-128588" defTabSz="514350">
              <a:spcBef>
                <a:spcPts val="281"/>
              </a:spcBef>
              <a:buFont typeface="Wingdings" panose="05000000000000000000" pitchFamily="2" charset="2"/>
              <a:buChar char="Ø"/>
            </a:pPr>
            <a:r>
              <a:rPr lang="en-US" sz="1688" b="1" dirty="0">
                <a:solidFill>
                  <a:prstClr val="black"/>
                </a:solidFill>
                <a:latin typeface="Calibri" panose="020F0502020204030204"/>
              </a:rPr>
              <a:t>Schedule a consultation with Betty (madige@rpi.edu)</a:t>
            </a:r>
            <a:endParaRPr lang="en-US" sz="1688" b="1" dirty="0">
              <a:solidFill>
                <a:srgbClr val="FF0000"/>
              </a:solidFill>
              <a:latin typeface="Calibri" panose="020F0502020204030204"/>
            </a:endParaRPr>
          </a:p>
        </p:txBody>
      </p:sp>
    </p:spTree>
    <p:extLst>
      <p:ext uri="{BB962C8B-B14F-4D97-AF65-F5344CB8AC3E}">
        <p14:creationId xmlns:p14="http://schemas.microsoft.com/office/powerpoint/2010/main" val="3044085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964851" y="107783"/>
            <a:ext cx="2766247"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dirty="0">
                <a:ln w="22225">
                  <a:solidFill>
                    <a:schemeClr val="accent2"/>
                  </a:solidFill>
                  <a:prstDash val="solid"/>
                </a:ln>
                <a:solidFill>
                  <a:srgbClr val="DB091C"/>
                </a:solidFill>
              </a:rPr>
              <a:t>Content Decisions</a:t>
            </a:r>
          </a:p>
        </p:txBody>
      </p:sp>
      <p:sp>
        <p:nvSpPr>
          <p:cNvPr id="2" name="Oval Callout 1"/>
          <p:cNvSpPr/>
          <p:nvPr/>
        </p:nvSpPr>
        <p:spPr>
          <a:xfrm>
            <a:off x="457199" y="785813"/>
            <a:ext cx="1921670" cy="1521619"/>
          </a:xfrm>
          <a:prstGeom prst="wedgeEllipseCallout">
            <a:avLst>
              <a:gd name="adj1" fmla="val 62078"/>
              <a:gd name="adj2" fmla="val 23803"/>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solidFill>
                  <a:schemeClr val="tx1"/>
                </a:solidFill>
              </a:rPr>
              <a:t>How much detail or background do you include?</a:t>
            </a:r>
          </a:p>
        </p:txBody>
      </p:sp>
      <p:sp>
        <p:nvSpPr>
          <p:cNvPr id="15" name="Oval Callout 14"/>
          <p:cNvSpPr/>
          <p:nvPr/>
        </p:nvSpPr>
        <p:spPr>
          <a:xfrm>
            <a:off x="509154" y="2697091"/>
            <a:ext cx="2012373" cy="1521619"/>
          </a:xfrm>
          <a:prstGeom prst="wedgeEllipseCallout">
            <a:avLst>
              <a:gd name="adj1" fmla="val 52159"/>
              <a:gd name="adj2" fmla="val -46761"/>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solidFill>
                  <a:schemeClr val="tx1"/>
                </a:solidFill>
              </a:rPr>
              <a:t>Do I use the same statement for multiple programs?</a:t>
            </a:r>
          </a:p>
        </p:txBody>
      </p:sp>
      <p:sp>
        <p:nvSpPr>
          <p:cNvPr id="16" name="Oval Callout 15"/>
          <p:cNvSpPr/>
          <p:nvPr/>
        </p:nvSpPr>
        <p:spPr>
          <a:xfrm>
            <a:off x="5510644" y="664586"/>
            <a:ext cx="1921670" cy="1521619"/>
          </a:xfrm>
          <a:prstGeom prst="wedgeEllipseCallout">
            <a:avLst>
              <a:gd name="adj1" fmla="val -57963"/>
              <a:gd name="adj2" fmla="val 21072"/>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solidFill>
                  <a:schemeClr val="tx1"/>
                </a:solidFill>
              </a:rPr>
              <a:t>Is there a main theme to my statements – other than “give me money?”</a:t>
            </a:r>
          </a:p>
        </p:txBody>
      </p:sp>
      <p:sp>
        <p:nvSpPr>
          <p:cNvPr id="17" name="Oval Callout 16"/>
          <p:cNvSpPr/>
          <p:nvPr/>
        </p:nvSpPr>
        <p:spPr>
          <a:xfrm>
            <a:off x="6716639" y="2070822"/>
            <a:ext cx="1921670" cy="1521619"/>
          </a:xfrm>
          <a:prstGeom prst="wedgeEllipseCallout">
            <a:avLst>
              <a:gd name="adj1" fmla="val -72382"/>
              <a:gd name="adj2" fmla="val -1671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solidFill>
                  <a:schemeClr val="tx1"/>
                </a:solidFill>
              </a:rPr>
              <a:t>Should I use creative writing techniques?</a:t>
            </a:r>
          </a:p>
        </p:txBody>
      </p:sp>
      <p:sp>
        <p:nvSpPr>
          <p:cNvPr id="18" name="Oval Callout 17"/>
          <p:cNvSpPr/>
          <p:nvPr/>
        </p:nvSpPr>
        <p:spPr>
          <a:xfrm>
            <a:off x="5004954" y="3144766"/>
            <a:ext cx="1921670" cy="1521619"/>
          </a:xfrm>
          <a:prstGeom prst="wedgeEllipseCallout">
            <a:avLst>
              <a:gd name="adj1" fmla="val -47148"/>
              <a:gd name="adj2" fmla="val -56321"/>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Who should I write about? People that inspired me? My advisor? Others?</a:t>
            </a:r>
          </a:p>
        </p:txBody>
      </p:sp>
      <p:sp>
        <p:nvSpPr>
          <p:cNvPr id="10" name="TextBox 9"/>
          <p:cNvSpPr txBox="1"/>
          <p:nvPr/>
        </p:nvSpPr>
        <p:spPr>
          <a:xfrm>
            <a:off x="2359435" y="630141"/>
            <a:ext cx="4357205" cy="64633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dirty="0"/>
              <a:t>You will make many decisions</a:t>
            </a:r>
          </a:p>
          <a:p>
            <a:r>
              <a:rPr lang="en-US" sz="1800" dirty="0"/>
              <a:t>while writing your statements:</a:t>
            </a:r>
          </a:p>
        </p:txBody>
      </p:sp>
      <p:sp>
        <p:nvSpPr>
          <p:cNvPr id="19" name="Oval Callout 18"/>
          <p:cNvSpPr/>
          <p:nvPr/>
        </p:nvSpPr>
        <p:spPr>
          <a:xfrm>
            <a:off x="2735219" y="3048173"/>
            <a:ext cx="1921670" cy="1521619"/>
          </a:xfrm>
          <a:prstGeom prst="wedgeEllipseCallout">
            <a:avLst>
              <a:gd name="adj1" fmla="val 11248"/>
              <a:gd name="adj2" fmla="val -73166"/>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solidFill>
                  <a:schemeClr val="bg1"/>
                </a:solidFill>
              </a:rPr>
              <a:t>How technical should my terms/acronyms be?</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2746" y="1510976"/>
            <a:ext cx="1135241" cy="1213391"/>
          </a:xfrm>
          <a:prstGeom prst="rect">
            <a:avLst/>
          </a:prstGeom>
        </p:spPr>
      </p:pic>
    </p:spTree>
    <p:extLst>
      <p:ext uri="{BB962C8B-B14F-4D97-AF65-F5344CB8AC3E}">
        <p14:creationId xmlns:p14="http://schemas.microsoft.com/office/powerpoint/2010/main" val="9068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22165" y="655696"/>
            <a:ext cx="5529148" cy="346249"/>
          </a:xfrm>
          <a:prstGeom prst="rect">
            <a:avLst/>
          </a:prstGeom>
          <a:noFill/>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ln w="0"/>
                <a:solidFill>
                  <a:prstClr val="black"/>
                </a:solidFill>
                <a:effectLst>
                  <a:outerShdw blurRad="38100" dist="19050" dir="2700000" algn="tl" rotWithShape="0">
                    <a:prstClr val="black">
                      <a:alpha val="40000"/>
                    </a:prstClr>
                  </a:outerShdw>
                </a:effectLst>
                <a:latin typeface="Calibri" panose="020F0502020204030204"/>
              </a:rPr>
              <a:t>The hour glass approach:</a:t>
            </a: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TextBox 6"/>
          <p:cNvSpPr txBox="1"/>
          <p:nvPr/>
        </p:nvSpPr>
        <p:spPr>
          <a:xfrm>
            <a:off x="1477287" y="1811740"/>
            <a:ext cx="2652099" cy="3231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Global or universal idea</a:t>
            </a:r>
          </a:p>
        </p:txBody>
      </p:sp>
      <p:sp>
        <p:nvSpPr>
          <p:cNvPr id="8" name="TextBox 7"/>
          <p:cNvSpPr txBox="1"/>
          <p:nvPr/>
        </p:nvSpPr>
        <p:spPr>
          <a:xfrm>
            <a:off x="1532151" y="2141018"/>
            <a:ext cx="2652099" cy="3231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Knowledge Gap </a:t>
            </a:r>
            <a:r>
              <a:rPr kumimoji="0" lang="en-US" sz="15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sp>
        <p:nvSpPr>
          <p:cNvPr id="9" name="TextBox 8"/>
          <p:cNvSpPr txBox="1"/>
          <p:nvPr/>
        </p:nvSpPr>
        <p:spPr>
          <a:xfrm>
            <a:off x="1415582" y="2474044"/>
            <a:ext cx="2652099" cy="3231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Hypothesis</a:t>
            </a:r>
          </a:p>
        </p:txBody>
      </p:sp>
      <p:sp>
        <p:nvSpPr>
          <p:cNvPr id="10" name="TextBox 9"/>
          <p:cNvSpPr txBox="1"/>
          <p:nvPr/>
        </p:nvSpPr>
        <p:spPr>
          <a:xfrm>
            <a:off x="1415582" y="2807071"/>
            <a:ext cx="2652099" cy="3231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500" dirty="0">
                <a:solidFill>
                  <a:prstClr val="black"/>
                </a:solidFill>
                <a:latin typeface="Calibri" panose="020F0502020204030204"/>
              </a:rPr>
              <a:t>Method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1554842" y="3129970"/>
            <a:ext cx="2652099" cy="3231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Expected Results</a:t>
            </a:r>
          </a:p>
        </p:txBody>
      </p:sp>
      <p:sp>
        <p:nvSpPr>
          <p:cNvPr id="12" name="TextBox 11"/>
          <p:cNvSpPr txBox="1"/>
          <p:nvPr/>
        </p:nvSpPr>
        <p:spPr>
          <a:xfrm>
            <a:off x="1554842" y="3470773"/>
            <a:ext cx="2652099" cy="3231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Local/immediate Impact</a:t>
            </a:r>
          </a:p>
        </p:txBody>
      </p:sp>
      <p:sp>
        <p:nvSpPr>
          <p:cNvPr id="13" name="TextBox 12"/>
          <p:cNvSpPr txBox="1"/>
          <p:nvPr/>
        </p:nvSpPr>
        <p:spPr>
          <a:xfrm>
            <a:off x="1622165" y="3918627"/>
            <a:ext cx="2652099" cy="3231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Broader/Global  Applicability</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3735" y="2062683"/>
            <a:ext cx="849824" cy="1367371"/>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9144" y="2512052"/>
            <a:ext cx="1485900" cy="468630"/>
          </a:xfrm>
          <a:prstGeom prst="rect">
            <a:avLst/>
          </a:prstGeom>
        </p:spPr>
      </p:pic>
      <p:sp>
        <p:nvSpPr>
          <p:cNvPr id="2" name="TextBox 1"/>
          <p:cNvSpPr txBox="1"/>
          <p:nvPr/>
        </p:nvSpPr>
        <p:spPr>
          <a:xfrm>
            <a:off x="1477287" y="1129791"/>
            <a:ext cx="5711983"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Start out with broad ideas, narrow into specific ideas/procedures, move back out to broad application.</a:t>
            </a:r>
          </a:p>
        </p:txBody>
      </p:sp>
      <p:sp>
        <p:nvSpPr>
          <p:cNvPr id="19" name="Text Placeholder 18"/>
          <p:cNvSpPr>
            <a:spLocks noGrp="1"/>
          </p:cNvSpPr>
          <p:nvPr>
            <p:ph type="body" sz="quarter" idx="14"/>
          </p:nvPr>
        </p:nvSpPr>
        <p:spPr>
          <a:prstGeom prst="rect">
            <a:avLst/>
          </a:prstGeom>
          <a:noFill/>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a:ln w="13462">
                  <a:solidFill>
                    <a:prstClr val="white"/>
                  </a:solidFill>
                  <a:prstDash val="solid"/>
                </a:ln>
                <a:solidFill>
                  <a:prstClr val="black">
                    <a:lumMod val="85000"/>
                    <a:lumOff val="15000"/>
                  </a:prstClr>
                </a:solidFill>
                <a:effectLst>
                  <a:outerShdw dist="38100" dir="2700000" algn="bl" rotWithShape="0">
                    <a:srgbClr val="4472C4"/>
                  </a:outerShdw>
                </a:effectLst>
              </a:rPr>
              <a:t>Write Compelling Research Statements</a:t>
            </a:r>
          </a:p>
        </p:txBody>
      </p:sp>
    </p:spTree>
    <p:extLst>
      <p:ext uri="{BB962C8B-B14F-4D97-AF65-F5344CB8AC3E}">
        <p14:creationId xmlns:p14="http://schemas.microsoft.com/office/powerpoint/2010/main" val="524028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ppt_x</p:attrName>
                                        </p:attrNameLst>
                                      </p:cBhvr>
                                      <p:tavLst>
                                        <p:tav tm="0">
                                          <p:val>
                                            <p:strVal val="#ppt_x"/>
                                          </p:val>
                                        </p:tav>
                                        <p:tav tm="100000">
                                          <p:val>
                                            <p:strVal val="#ppt_x"/>
                                          </p:val>
                                        </p:tav>
                                      </p:tavLst>
                                    </p:anim>
                                    <p:anim calcmode="lin" valueType="num">
                                      <p:cBhvr>
                                        <p:cTn id="13" dur="2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anim calcmode="lin" valueType="num">
                                      <p:cBhvr>
                                        <p:cTn id="19" dur="2000" fill="hold"/>
                                        <p:tgtEl>
                                          <p:spTgt spid="8"/>
                                        </p:tgtEl>
                                        <p:attrNameLst>
                                          <p:attrName>ppt_x</p:attrName>
                                        </p:attrNameLst>
                                      </p:cBhvr>
                                      <p:tavLst>
                                        <p:tav tm="0">
                                          <p:val>
                                            <p:strVal val="#ppt_x"/>
                                          </p:val>
                                        </p:tav>
                                        <p:tav tm="100000">
                                          <p:val>
                                            <p:strVal val="#ppt_x"/>
                                          </p:val>
                                        </p:tav>
                                      </p:tavLst>
                                    </p:anim>
                                    <p:anim calcmode="lin" valueType="num">
                                      <p:cBhvr>
                                        <p:cTn id="20" dur="2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anim calcmode="lin" valueType="num">
                                      <p:cBhvr>
                                        <p:cTn id="33" dur="2000" fill="hold"/>
                                        <p:tgtEl>
                                          <p:spTgt spid="10"/>
                                        </p:tgtEl>
                                        <p:attrNameLst>
                                          <p:attrName>ppt_x</p:attrName>
                                        </p:attrNameLst>
                                      </p:cBhvr>
                                      <p:tavLst>
                                        <p:tav tm="0">
                                          <p:val>
                                            <p:strVal val="#ppt_x"/>
                                          </p:val>
                                        </p:tav>
                                        <p:tav tm="100000">
                                          <p:val>
                                            <p:strVal val="#ppt_x"/>
                                          </p:val>
                                        </p:tav>
                                      </p:tavLst>
                                    </p:anim>
                                    <p:anim calcmode="lin" valueType="num">
                                      <p:cBhvr>
                                        <p:cTn id="34"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000"/>
                                        <p:tgtEl>
                                          <p:spTgt spid="11"/>
                                        </p:tgtEl>
                                      </p:cBhvr>
                                    </p:animEffect>
                                    <p:anim calcmode="lin" valueType="num">
                                      <p:cBhvr>
                                        <p:cTn id="40" dur="2000" fill="hold"/>
                                        <p:tgtEl>
                                          <p:spTgt spid="11"/>
                                        </p:tgtEl>
                                        <p:attrNameLst>
                                          <p:attrName>ppt_x</p:attrName>
                                        </p:attrNameLst>
                                      </p:cBhvr>
                                      <p:tavLst>
                                        <p:tav tm="0">
                                          <p:val>
                                            <p:strVal val="#ppt_x"/>
                                          </p:val>
                                        </p:tav>
                                        <p:tav tm="100000">
                                          <p:val>
                                            <p:strVal val="#ppt_x"/>
                                          </p:val>
                                        </p:tav>
                                      </p:tavLst>
                                    </p:anim>
                                    <p:anim calcmode="lin" valueType="num">
                                      <p:cBhvr>
                                        <p:cTn id="41"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2000"/>
                                        <p:tgtEl>
                                          <p:spTgt spid="12"/>
                                        </p:tgtEl>
                                      </p:cBhvr>
                                    </p:animEffect>
                                    <p:anim calcmode="lin" valueType="num">
                                      <p:cBhvr>
                                        <p:cTn id="47" dur="2000" fill="hold"/>
                                        <p:tgtEl>
                                          <p:spTgt spid="12"/>
                                        </p:tgtEl>
                                        <p:attrNameLst>
                                          <p:attrName>ppt_x</p:attrName>
                                        </p:attrNameLst>
                                      </p:cBhvr>
                                      <p:tavLst>
                                        <p:tav tm="0">
                                          <p:val>
                                            <p:strVal val="#ppt_x"/>
                                          </p:val>
                                        </p:tav>
                                        <p:tav tm="100000">
                                          <p:val>
                                            <p:strVal val="#ppt_x"/>
                                          </p:val>
                                        </p:tav>
                                      </p:tavLst>
                                    </p:anim>
                                    <p:anim calcmode="lin" valueType="num">
                                      <p:cBhvr>
                                        <p:cTn id="48"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2000"/>
                                        <p:tgtEl>
                                          <p:spTgt spid="13"/>
                                        </p:tgtEl>
                                      </p:cBhvr>
                                    </p:animEffect>
                                    <p:anim calcmode="lin" valueType="num">
                                      <p:cBhvr>
                                        <p:cTn id="54" dur="2000" fill="hold"/>
                                        <p:tgtEl>
                                          <p:spTgt spid="13"/>
                                        </p:tgtEl>
                                        <p:attrNameLst>
                                          <p:attrName>ppt_x</p:attrName>
                                        </p:attrNameLst>
                                      </p:cBhvr>
                                      <p:tavLst>
                                        <p:tav tm="0">
                                          <p:val>
                                            <p:strVal val="#ppt_x"/>
                                          </p:val>
                                        </p:tav>
                                        <p:tav tm="100000">
                                          <p:val>
                                            <p:strVal val="#ppt_x"/>
                                          </p:val>
                                        </p:tav>
                                      </p:tavLst>
                                    </p:anim>
                                    <p:anim calcmode="lin" valueType="num">
                                      <p:cBhvr>
                                        <p:cTn id="55" dur="2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2000"/>
                                        <p:tgtEl>
                                          <p:spTgt spid="15"/>
                                        </p:tgtEl>
                                      </p:cBhvr>
                                    </p:animEffect>
                                    <p:anim calcmode="lin" valueType="num">
                                      <p:cBhvr>
                                        <p:cTn id="61" dur="2000" fill="hold"/>
                                        <p:tgtEl>
                                          <p:spTgt spid="15"/>
                                        </p:tgtEl>
                                        <p:attrNameLst>
                                          <p:attrName>ppt_x</p:attrName>
                                        </p:attrNameLst>
                                      </p:cBhvr>
                                      <p:tavLst>
                                        <p:tav tm="0">
                                          <p:val>
                                            <p:strVal val="#ppt_x"/>
                                          </p:val>
                                        </p:tav>
                                        <p:tav tm="100000">
                                          <p:val>
                                            <p:strVal val="#ppt_x"/>
                                          </p:val>
                                        </p:tav>
                                      </p:tavLst>
                                    </p:anim>
                                    <p:anim calcmode="lin" valueType="num">
                                      <p:cBhvr>
                                        <p:cTn id="62"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28789" y="116311"/>
            <a:ext cx="2846231" cy="404086"/>
          </a:xfrm>
          <a:prstGeom prst="rect">
            <a:avLst/>
          </a:prstGeom>
          <a:ln>
            <a:solidFill>
              <a:schemeClr val="accent1"/>
            </a:solidFill>
          </a:ln>
        </p:spPr>
        <p:txBody>
          <a:bodyP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dirty="0">
                <a:solidFill>
                  <a:schemeClr val="accent1"/>
                </a:solidFill>
              </a:rPr>
              <a:t>Personal Statement: Why am I the PERSON to complete this mission?</a:t>
            </a:r>
          </a:p>
        </p:txBody>
      </p:sp>
      <p:graphicFrame>
        <p:nvGraphicFramePr>
          <p:cNvPr id="3" name="Table 2"/>
          <p:cNvGraphicFramePr>
            <a:graphicFrameLocks noGrp="1"/>
          </p:cNvGraphicFramePr>
          <p:nvPr>
            <p:extLst>
              <p:ext uri="{D42A27DB-BD31-4B8C-83A1-F6EECF244321}">
                <p14:modId xmlns:p14="http://schemas.microsoft.com/office/powerpoint/2010/main" val="971909424"/>
              </p:ext>
            </p:extLst>
          </p:nvPr>
        </p:nvGraphicFramePr>
        <p:xfrm>
          <a:off x="866473" y="1019175"/>
          <a:ext cx="7248521" cy="3105150"/>
        </p:xfrm>
        <a:graphic>
          <a:graphicData uri="http://schemas.openxmlformats.org/drawingml/2006/table">
            <a:tbl>
              <a:tblPr firstCol="1" bandRow="1">
                <a:tableStyleId>{00A15C55-8517-42AA-B614-E9B94910E393}</a:tableStyleId>
              </a:tblPr>
              <a:tblGrid>
                <a:gridCol w="1035503">
                  <a:extLst>
                    <a:ext uri="{9D8B030D-6E8A-4147-A177-3AD203B41FA5}">
                      <a16:colId xmlns:a16="http://schemas.microsoft.com/office/drawing/2014/main" val="20000"/>
                    </a:ext>
                  </a:extLst>
                </a:gridCol>
                <a:gridCol w="1035503">
                  <a:extLst>
                    <a:ext uri="{9D8B030D-6E8A-4147-A177-3AD203B41FA5}">
                      <a16:colId xmlns:a16="http://schemas.microsoft.com/office/drawing/2014/main" val="20001"/>
                    </a:ext>
                  </a:extLst>
                </a:gridCol>
                <a:gridCol w="1035503">
                  <a:extLst>
                    <a:ext uri="{9D8B030D-6E8A-4147-A177-3AD203B41FA5}">
                      <a16:colId xmlns:a16="http://schemas.microsoft.com/office/drawing/2014/main" val="20002"/>
                    </a:ext>
                  </a:extLst>
                </a:gridCol>
                <a:gridCol w="1035503">
                  <a:extLst>
                    <a:ext uri="{9D8B030D-6E8A-4147-A177-3AD203B41FA5}">
                      <a16:colId xmlns:a16="http://schemas.microsoft.com/office/drawing/2014/main" val="20003"/>
                    </a:ext>
                  </a:extLst>
                </a:gridCol>
                <a:gridCol w="1035503">
                  <a:extLst>
                    <a:ext uri="{9D8B030D-6E8A-4147-A177-3AD203B41FA5}">
                      <a16:colId xmlns:a16="http://schemas.microsoft.com/office/drawing/2014/main" val="20004"/>
                    </a:ext>
                  </a:extLst>
                </a:gridCol>
                <a:gridCol w="1035503">
                  <a:extLst>
                    <a:ext uri="{9D8B030D-6E8A-4147-A177-3AD203B41FA5}">
                      <a16:colId xmlns:a16="http://schemas.microsoft.com/office/drawing/2014/main" val="20005"/>
                    </a:ext>
                  </a:extLst>
                </a:gridCol>
                <a:gridCol w="1035503">
                  <a:extLst>
                    <a:ext uri="{9D8B030D-6E8A-4147-A177-3AD203B41FA5}">
                      <a16:colId xmlns:a16="http://schemas.microsoft.com/office/drawing/2014/main" val="20006"/>
                    </a:ext>
                  </a:extLst>
                </a:gridCol>
              </a:tblGrid>
              <a:tr h="621030">
                <a:tc>
                  <a:txBody>
                    <a:bodyPr/>
                    <a:lstStyle/>
                    <a:p>
                      <a:endParaRPr lang="en-US" sz="1400" dirty="0"/>
                    </a:p>
                  </a:txBody>
                  <a:tcPr marL="68580" marR="68580" marT="34290" marB="34290"/>
                </a:tc>
                <a:tc>
                  <a:txBody>
                    <a:bodyPr/>
                    <a:lstStyle/>
                    <a:p>
                      <a:r>
                        <a:rPr lang="en-US" sz="1400" dirty="0"/>
                        <a:t>skills</a:t>
                      </a:r>
                    </a:p>
                  </a:txBody>
                  <a:tcPr marL="68580" marR="68580" marT="34290" marB="34290"/>
                </a:tc>
                <a:tc>
                  <a:txBody>
                    <a:bodyPr/>
                    <a:lstStyle/>
                    <a:p>
                      <a:r>
                        <a:rPr lang="en-US" sz="1400" dirty="0"/>
                        <a:t>Interpret/ present</a:t>
                      </a:r>
                    </a:p>
                  </a:txBody>
                  <a:tcPr marL="68580" marR="68580" marT="34290" marB="34290"/>
                </a:tc>
                <a:tc>
                  <a:txBody>
                    <a:bodyPr/>
                    <a:lstStyle/>
                    <a:p>
                      <a:r>
                        <a:rPr lang="en-US" sz="1400" dirty="0"/>
                        <a:t>lead</a:t>
                      </a:r>
                    </a:p>
                  </a:txBody>
                  <a:tcPr marL="68580" marR="68580" marT="34290" marB="34290"/>
                </a:tc>
                <a:tc>
                  <a:txBody>
                    <a:bodyPr/>
                    <a:lstStyle/>
                    <a:p>
                      <a:r>
                        <a:rPr lang="en-US" sz="1400" dirty="0"/>
                        <a:t>overcome</a:t>
                      </a:r>
                      <a:r>
                        <a:rPr lang="en-US" sz="1400" baseline="0" dirty="0"/>
                        <a:t> </a:t>
                      </a:r>
                    </a:p>
                    <a:p>
                      <a:r>
                        <a:rPr lang="en-US" sz="1400" baseline="0" dirty="0"/>
                        <a:t>persevere</a:t>
                      </a:r>
                      <a:endParaRPr lang="en-US" sz="1400" dirty="0"/>
                    </a:p>
                  </a:txBody>
                  <a:tcPr marL="68580" marR="68580" marT="34290" marB="34290"/>
                </a:tc>
                <a:tc>
                  <a:txBody>
                    <a:bodyPr/>
                    <a:lstStyle/>
                    <a:p>
                      <a:r>
                        <a:rPr lang="en-US" sz="1400" dirty="0"/>
                        <a:t>collaborate</a:t>
                      </a:r>
                    </a:p>
                  </a:txBody>
                  <a:tcPr marL="68580" marR="68580" marT="34290" marB="34290"/>
                </a:tc>
                <a:tc>
                  <a:txBody>
                    <a:bodyPr/>
                    <a:lstStyle/>
                    <a:p>
                      <a:r>
                        <a:rPr lang="en-US" sz="1400" dirty="0"/>
                        <a:t>serve</a:t>
                      </a:r>
                    </a:p>
                  </a:txBody>
                  <a:tcPr marL="68580" marR="68580" marT="34290" marB="34290"/>
                </a:tc>
                <a:extLst>
                  <a:ext uri="{0D108BD9-81ED-4DB2-BD59-A6C34878D82A}">
                    <a16:rowId xmlns:a16="http://schemas.microsoft.com/office/drawing/2014/main" val="10000"/>
                  </a:ext>
                </a:extLst>
              </a:tr>
              <a:tr h="621030">
                <a:tc>
                  <a:txBody>
                    <a:bodyPr/>
                    <a:lstStyle/>
                    <a:p>
                      <a:r>
                        <a:rPr lang="en-US" sz="1400" dirty="0"/>
                        <a:t>Home</a:t>
                      </a:r>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1"/>
                  </a:ext>
                </a:extLst>
              </a:tr>
              <a:tr h="621030">
                <a:tc>
                  <a:txBody>
                    <a:bodyPr/>
                    <a:lstStyle/>
                    <a:p>
                      <a:r>
                        <a:rPr lang="en-US" sz="1400" dirty="0"/>
                        <a:t>School</a:t>
                      </a:r>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2"/>
                  </a:ext>
                </a:extLst>
              </a:tr>
              <a:tr h="621030">
                <a:tc>
                  <a:txBody>
                    <a:bodyPr/>
                    <a:lstStyle/>
                    <a:p>
                      <a:r>
                        <a:rPr lang="en-US" sz="1400" dirty="0"/>
                        <a:t>Work</a:t>
                      </a:r>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3"/>
                  </a:ext>
                </a:extLst>
              </a:tr>
              <a:tr h="621030">
                <a:tc>
                  <a:txBody>
                    <a:bodyPr/>
                    <a:lstStyle/>
                    <a:p>
                      <a:r>
                        <a:rPr lang="en-US" sz="1400" dirty="0"/>
                        <a:t>Other</a:t>
                      </a:r>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4"/>
                  </a:ext>
                </a:extLst>
              </a:tr>
            </a:tbl>
          </a:graphicData>
        </a:graphic>
      </p:graphicFrame>
      <p:sp>
        <p:nvSpPr>
          <p:cNvPr id="4" name="TextBox 3"/>
          <p:cNvSpPr txBox="1"/>
          <p:nvPr/>
        </p:nvSpPr>
        <p:spPr>
          <a:xfrm>
            <a:off x="3222310" y="116312"/>
            <a:ext cx="5792901" cy="40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List across the top the characteristics sought by the </a:t>
            </a:r>
            <a:r>
              <a:rPr lang="en-US" sz="1013" b="1" i="1" dirty="0"/>
              <a:t>specific program</a:t>
            </a:r>
            <a:r>
              <a:rPr lang="en-US" sz="1013" dirty="0"/>
              <a:t> you are applying to. Recall stories of how you demonstrated those attributes in different settings. “Show don’t tell.”</a:t>
            </a:r>
          </a:p>
        </p:txBody>
      </p:sp>
    </p:spTree>
    <p:extLst>
      <p:ext uri="{BB962C8B-B14F-4D97-AF65-F5344CB8AC3E}">
        <p14:creationId xmlns:p14="http://schemas.microsoft.com/office/powerpoint/2010/main" val="3325611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9200" y="56297"/>
            <a:ext cx="7010400" cy="438581"/>
          </a:xfrm>
          <a:prstGeom prst="rect">
            <a:avLst/>
          </a:prstGeom>
          <a:noFill/>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a:ln w="13462">
                  <a:solidFill>
                    <a:prstClr val="white"/>
                  </a:solidFill>
                  <a:prstDash val="solid"/>
                </a:ln>
                <a:solidFill>
                  <a:prstClr val="black">
                    <a:lumMod val="85000"/>
                    <a:lumOff val="15000"/>
                  </a:prstClr>
                </a:solidFill>
                <a:effectLst>
                  <a:outerShdw dist="38100" dir="2700000" algn="bl" rotWithShape="0">
                    <a:srgbClr val="4472C4"/>
                  </a:outerShdw>
                </a:effectLst>
              </a:rPr>
              <a:t>Write Compelling Personal Statements</a:t>
            </a:r>
          </a:p>
        </p:txBody>
      </p:sp>
      <p:sp>
        <p:nvSpPr>
          <p:cNvPr id="12" name="Rectangle 11"/>
          <p:cNvSpPr/>
          <p:nvPr/>
        </p:nvSpPr>
        <p:spPr>
          <a:xfrm rot="10800000" flipV="1">
            <a:off x="117764" y="628110"/>
            <a:ext cx="8935523" cy="392415"/>
          </a:xfrm>
          <a:prstGeom prst="rect">
            <a:avLst/>
          </a:prstGeom>
          <a:noFill/>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100" b="1" dirty="0">
                <a:ln w="9525">
                  <a:solidFill>
                    <a:schemeClr val="bg1"/>
                  </a:solidFill>
                  <a:prstDash val="solid"/>
                </a:ln>
                <a:effectLst>
                  <a:outerShdw blurRad="12700" dist="38100" dir="2700000" algn="tl" rotWithShape="0">
                    <a:schemeClr val="accent5">
                      <a:lumMod val="60000"/>
                      <a:lumOff val="40000"/>
                    </a:schemeClr>
                  </a:outerShdw>
                </a:effectLst>
              </a:rPr>
              <a:t>Use strong verbs in your documents.</a:t>
            </a:r>
            <a:endParaRPr lang="en-US" sz="2100" b="1" cap="none" spc="0" dirty="0">
              <a:ln w="9525">
                <a:solidFill>
                  <a:schemeClr val="bg1"/>
                </a:solidFill>
                <a:prstDash val="solid"/>
              </a:ln>
              <a:solidFill>
                <a:schemeClr val="accent1"/>
              </a:solidFill>
              <a:effectLst>
                <a:outerShdw blurRad="12700" dist="38100" dir="2700000" algn="tl" rotWithShape="0">
                  <a:schemeClr val="accent5">
                    <a:lumMod val="60000"/>
                    <a:lumOff val="40000"/>
                  </a:schemeClr>
                </a:outerShdw>
              </a:effectLst>
            </a:endParaRPr>
          </a:p>
        </p:txBody>
      </p:sp>
      <p:sp>
        <p:nvSpPr>
          <p:cNvPr id="2" name="TextBox 1"/>
          <p:cNvSpPr txBox="1"/>
          <p:nvPr/>
        </p:nvSpPr>
        <p:spPr>
          <a:xfrm>
            <a:off x="2327433" y="1610102"/>
            <a:ext cx="1207282" cy="4154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100" dirty="0"/>
              <a:t>studied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670" y="1218908"/>
            <a:ext cx="1677060" cy="111818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2559" y="2057147"/>
            <a:ext cx="1678521" cy="111912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102" y="3054845"/>
            <a:ext cx="1741717" cy="1275336"/>
          </a:xfrm>
          <a:prstGeom prst="rect">
            <a:avLst/>
          </a:prstGeom>
        </p:spPr>
      </p:pic>
      <p:sp>
        <p:nvSpPr>
          <p:cNvPr id="4" name="TextBox 3">
            <a:extLst>
              <a:ext uri="{FF2B5EF4-FFF2-40B4-BE49-F238E27FC236}">
                <a16:creationId xmlns:a16="http://schemas.microsoft.com/office/drawing/2014/main" id="{C343429C-F932-B433-3C42-9E2392835BD2}"/>
              </a:ext>
            </a:extLst>
          </p:cNvPr>
          <p:cNvSpPr txBox="1"/>
          <p:nvPr/>
        </p:nvSpPr>
        <p:spPr>
          <a:xfrm>
            <a:off x="498681" y="803410"/>
            <a:ext cx="1207282" cy="4154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100" dirty="0"/>
              <a:t>learned</a:t>
            </a:r>
          </a:p>
        </p:txBody>
      </p:sp>
      <p:pic>
        <p:nvPicPr>
          <p:cNvPr id="6" name="Picture 5">
            <a:extLst>
              <a:ext uri="{FF2B5EF4-FFF2-40B4-BE49-F238E27FC236}">
                <a16:creationId xmlns:a16="http://schemas.microsoft.com/office/drawing/2014/main" id="{7DBBC98A-785B-6EF2-771D-D606B5EA48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7196" y="1052076"/>
            <a:ext cx="1502459" cy="1126775"/>
          </a:xfrm>
          <a:prstGeom prst="rect">
            <a:avLst/>
          </a:prstGeom>
        </p:spPr>
      </p:pic>
      <p:pic>
        <p:nvPicPr>
          <p:cNvPr id="7" name="Picture 6">
            <a:extLst>
              <a:ext uri="{FF2B5EF4-FFF2-40B4-BE49-F238E27FC236}">
                <a16:creationId xmlns:a16="http://schemas.microsoft.com/office/drawing/2014/main" id="{36C8CD34-79B8-97BC-AF19-4CB8BB007D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40211" y="2057147"/>
            <a:ext cx="1819541" cy="1213637"/>
          </a:xfrm>
          <a:prstGeom prst="rect">
            <a:avLst/>
          </a:prstGeom>
        </p:spPr>
      </p:pic>
      <p:pic>
        <p:nvPicPr>
          <p:cNvPr id="8" name="Picture 7">
            <a:extLst>
              <a:ext uri="{FF2B5EF4-FFF2-40B4-BE49-F238E27FC236}">
                <a16:creationId xmlns:a16="http://schemas.microsoft.com/office/drawing/2014/main" id="{30626F0D-BEFD-B636-F0AE-F6C71D1FE1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09947" y="2964651"/>
            <a:ext cx="1820275" cy="1213637"/>
          </a:xfrm>
          <a:prstGeom prst="rect">
            <a:avLst/>
          </a:prstGeom>
        </p:spPr>
      </p:pic>
      <p:sp>
        <p:nvSpPr>
          <p:cNvPr id="9" name="TextBox 8">
            <a:extLst>
              <a:ext uri="{FF2B5EF4-FFF2-40B4-BE49-F238E27FC236}">
                <a16:creationId xmlns:a16="http://schemas.microsoft.com/office/drawing/2014/main" id="{B9C2B3D3-2F8A-E61B-B0BF-8BED3F29954B}"/>
              </a:ext>
            </a:extLst>
          </p:cNvPr>
          <p:cNvSpPr txBox="1"/>
          <p:nvPr/>
        </p:nvSpPr>
        <p:spPr>
          <a:xfrm>
            <a:off x="5340211" y="1149643"/>
            <a:ext cx="1023357" cy="55996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t>Lead</a:t>
            </a:r>
          </a:p>
          <a:p>
            <a:pPr algn="ctr"/>
            <a:r>
              <a:rPr lang="en-US" sz="1013" dirty="0"/>
              <a:t>Collaborate</a:t>
            </a:r>
          </a:p>
          <a:p>
            <a:pPr algn="ctr"/>
            <a:r>
              <a:rPr lang="en-US" sz="1013" dirty="0"/>
              <a:t>Coordinate</a:t>
            </a:r>
          </a:p>
        </p:txBody>
      </p:sp>
      <p:sp>
        <p:nvSpPr>
          <p:cNvPr id="10" name="TextBox 9">
            <a:extLst>
              <a:ext uri="{FF2B5EF4-FFF2-40B4-BE49-F238E27FC236}">
                <a16:creationId xmlns:a16="http://schemas.microsoft.com/office/drawing/2014/main" id="{216EC1EC-E424-34A6-8B16-9F8B09234484}"/>
              </a:ext>
            </a:extLst>
          </p:cNvPr>
          <p:cNvSpPr txBox="1"/>
          <p:nvPr/>
        </p:nvSpPr>
        <p:spPr>
          <a:xfrm>
            <a:off x="7344388" y="2251079"/>
            <a:ext cx="975267" cy="55996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t>Analyze</a:t>
            </a:r>
          </a:p>
          <a:p>
            <a:pPr algn="ctr"/>
            <a:r>
              <a:rPr lang="en-US" sz="1013" dirty="0"/>
              <a:t>Categorize</a:t>
            </a:r>
          </a:p>
          <a:p>
            <a:pPr algn="ctr"/>
            <a:r>
              <a:rPr lang="en-US" sz="1013" dirty="0"/>
              <a:t>Compare</a:t>
            </a:r>
          </a:p>
        </p:txBody>
      </p:sp>
      <p:sp>
        <p:nvSpPr>
          <p:cNvPr id="15" name="TextBox 14">
            <a:extLst>
              <a:ext uri="{FF2B5EF4-FFF2-40B4-BE49-F238E27FC236}">
                <a16:creationId xmlns:a16="http://schemas.microsoft.com/office/drawing/2014/main" id="{BD4C9D85-4F29-2D29-C76E-849E4D36FE57}"/>
              </a:ext>
            </a:extLst>
          </p:cNvPr>
          <p:cNvSpPr txBox="1"/>
          <p:nvPr/>
        </p:nvSpPr>
        <p:spPr>
          <a:xfrm>
            <a:off x="5516942" y="3394033"/>
            <a:ext cx="920733" cy="55996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t>Apply</a:t>
            </a:r>
          </a:p>
          <a:p>
            <a:pPr algn="ctr"/>
            <a:r>
              <a:rPr lang="en-US" sz="1013" dirty="0"/>
              <a:t>Transform</a:t>
            </a:r>
          </a:p>
          <a:p>
            <a:pPr algn="ctr"/>
            <a:r>
              <a:rPr lang="en-US" sz="1013" dirty="0"/>
              <a:t>Create </a:t>
            </a:r>
          </a:p>
        </p:txBody>
      </p:sp>
      <p:sp>
        <p:nvSpPr>
          <p:cNvPr id="14" name="TextBox 13">
            <a:extLst>
              <a:ext uri="{FF2B5EF4-FFF2-40B4-BE49-F238E27FC236}">
                <a16:creationId xmlns:a16="http://schemas.microsoft.com/office/drawing/2014/main" id="{745902E4-0C6B-E61E-5A3D-195EC54262ED}"/>
              </a:ext>
            </a:extLst>
          </p:cNvPr>
          <p:cNvSpPr txBox="1"/>
          <p:nvPr/>
        </p:nvSpPr>
        <p:spPr>
          <a:xfrm>
            <a:off x="2457712" y="3819413"/>
            <a:ext cx="1618451" cy="4154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100" dirty="0"/>
              <a:t>researched</a:t>
            </a:r>
          </a:p>
        </p:txBody>
      </p:sp>
    </p:spTree>
    <p:extLst>
      <p:ext uri="{BB962C8B-B14F-4D97-AF65-F5344CB8AC3E}">
        <p14:creationId xmlns:p14="http://schemas.microsoft.com/office/powerpoint/2010/main" val="3069377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10" grpId="0"/>
      <p:bldP spid="15"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58945" y="97892"/>
            <a:ext cx="2716256"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dirty="0">
                <a:ln w="22225">
                  <a:solidFill>
                    <a:schemeClr val="accent2"/>
                  </a:solidFill>
                  <a:prstDash val="solid"/>
                </a:ln>
                <a:solidFill>
                  <a:srgbClr val="DB091C"/>
                </a:solidFill>
              </a:rPr>
              <a:t>Editing Tips and Tricks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98" y="2093299"/>
            <a:ext cx="2857647" cy="1886047"/>
          </a:xfrm>
          <a:prstGeom prst="rect">
            <a:avLst/>
          </a:prstGeom>
        </p:spPr>
      </p:pic>
      <p:sp>
        <p:nvSpPr>
          <p:cNvPr id="6" name="TextBox 5"/>
          <p:cNvSpPr txBox="1"/>
          <p:nvPr/>
        </p:nvSpPr>
        <p:spPr>
          <a:xfrm>
            <a:off x="2040013" y="805365"/>
            <a:ext cx="5447645" cy="369332"/>
          </a:xfrm>
          <a:prstGeom prst="rect">
            <a:avLst/>
          </a:prstGeom>
          <a:noFill/>
          <a:ln w="76200">
            <a:solidFill>
              <a:srgbClr val="0070C0"/>
            </a:solid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b="1" dirty="0"/>
              <a:t>Consider the application reviewer’s perspective:</a:t>
            </a:r>
          </a:p>
        </p:txBody>
      </p:sp>
      <p:sp>
        <p:nvSpPr>
          <p:cNvPr id="22" name="TextBox 21"/>
          <p:cNvSpPr txBox="1"/>
          <p:nvPr/>
        </p:nvSpPr>
        <p:spPr>
          <a:xfrm>
            <a:off x="2805554" y="1934315"/>
            <a:ext cx="3761491"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Wingdings" panose="05000000000000000000" pitchFamily="2" charset="2"/>
              <a:buChar char="Ø"/>
            </a:pPr>
            <a:r>
              <a:rPr lang="en-US" sz="1013" dirty="0"/>
              <a:t>They are likely reviewing 20-30 applications.</a:t>
            </a:r>
          </a:p>
        </p:txBody>
      </p:sp>
      <p:sp>
        <p:nvSpPr>
          <p:cNvPr id="23" name="TextBox 22"/>
          <p:cNvSpPr txBox="1"/>
          <p:nvPr/>
        </p:nvSpPr>
        <p:spPr>
          <a:xfrm>
            <a:off x="3480094" y="3240994"/>
            <a:ext cx="2925278"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Wingdings" panose="05000000000000000000" pitchFamily="2" charset="2"/>
              <a:buChar char="Ø"/>
            </a:pPr>
            <a:r>
              <a:rPr lang="en-US" sz="1013" dirty="0"/>
              <a:t>Re-reading = 40 - 60 papers!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96" y="1837772"/>
            <a:ext cx="613263" cy="51105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2891" y="2905601"/>
            <a:ext cx="1219263" cy="947786"/>
          </a:xfrm>
          <a:prstGeom prst="rect">
            <a:avLst/>
          </a:prstGeom>
        </p:spPr>
      </p:pic>
    </p:spTree>
    <p:extLst>
      <p:ext uri="{BB962C8B-B14F-4D97-AF65-F5344CB8AC3E}">
        <p14:creationId xmlns:p14="http://schemas.microsoft.com/office/powerpoint/2010/main" val="256106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ppt_x</p:attrName>
                                        </p:attrNameLst>
                                      </p:cBhvr>
                                      <p:tavLst>
                                        <p:tav tm="0">
                                          <p:val>
                                            <p:strVal val="#ppt_x"/>
                                          </p:val>
                                        </p:tav>
                                        <p:tav tm="100000">
                                          <p:val>
                                            <p:strVal val="#ppt_x"/>
                                          </p:val>
                                        </p:tav>
                                      </p:tavLst>
                                    </p:anim>
                                    <p:anim calcmode="lin" valueType="num">
                                      <p:cBhvr>
                                        <p:cTn id="9" dur="2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ppt_x</p:attrName>
                                        </p:attrNameLst>
                                      </p:cBhvr>
                                      <p:tavLst>
                                        <p:tav tm="0">
                                          <p:val>
                                            <p:strVal val="#ppt_x"/>
                                          </p:val>
                                        </p:tav>
                                        <p:tav tm="100000">
                                          <p:val>
                                            <p:strVal val="#ppt_x"/>
                                          </p:val>
                                        </p:tav>
                                      </p:tavLst>
                                    </p:anim>
                                    <p:anim calcmode="lin" valueType="num">
                                      <p:cBhvr>
                                        <p:cTn id="14" dur="2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4000"/>
                            </p:stCondLst>
                            <p:childTnLst>
                              <p:par>
                                <p:cTn id="16" presetID="42" presetClass="entr" presetSubtype="0" fill="hold" grpId="0" nodeType="afterEffect">
                                  <p:stCondLst>
                                    <p:cond delay="300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2000"/>
                                        <p:tgtEl>
                                          <p:spTgt spid="23"/>
                                        </p:tgtEl>
                                      </p:cBhvr>
                                    </p:animEffect>
                                    <p:anim calcmode="lin" valueType="num">
                                      <p:cBhvr>
                                        <p:cTn id="19" dur="2000" fill="hold"/>
                                        <p:tgtEl>
                                          <p:spTgt spid="23"/>
                                        </p:tgtEl>
                                        <p:attrNameLst>
                                          <p:attrName>ppt_x</p:attrName>
                                        </p:attrNameLst>
                                      </p:cBhvr>
                                      <p:tavLst>
                                        <p:tav tm="0">
                                          <p:val>
                                            <p:strVal val="#ppt_x"/>
                                          </p:val>
                                        </p:tav>
                                        <p:tav tm="100000">
                                          <p:val>
                                            <p:strVal val="#ppt_x"/>
                                          </p:val>
                                        </p:tav>
                                      </p:tavLst>
                                    </p:anim>
                                    <p:anim calcmode="lin" valueType="num">
                                      <p:cBhvr>
                                        <p:cTn id="20" dur="2000" fill="hold"/>
                                        <p:tgtEl>
                                          <p:spTgt spid="23"/>
                                        </p:tgtEl>
                                        <p:attrNameLst>
                                          <p:attrName>ppt_y</p:attrName>
                                        </p:attrNameLst>
                                      </p:cBhvr>
                                      <p:tavLst>
                                        <p:tav tm="0">
                                          <p:val>
                                            <p:strVal val="#ppt_y+.1"/>
                                          </p:val>
                                        </p:tav>
                                        <p:tav tm="100000">
                                          <p:val>
                                            <p:strVal val="#ppt_y"/>
                                          </p:val>
                                        </p:tav>
                                      </p:tavLst>
                                    </p:anim>
                                  </p:childTnLst>
                                </p:cTn>
                              </p:par>
                            </p:childTnLst>
                          </p:cTn>
                        </p:par>
                        <p:par>
                          <p:cTn id="21" fill="hold">
                            <p:stCondLst>
                              <p:cond delay="9000"/>
                            </p:stCondLst>
                            <p:childTnLst>
                              <p:par>
                                <p:cTn id="22" presetID="42"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2000"/>
                                        <p:tgtEl>
                                          <p:spTgt spid="3"/>
                                        </p:tgtEl>
                                      </p:cBhvr>
                                    </p:animEffect>
                                    <p:anim calcmode="lin" valueType="num">
                                      <p:cBhvr>
                                        <p:cTn id="25" dur="2000" fill="hold"/>
                                        <p:tgtEl>
                                          <p:spTgt spid="3"/>
                                        </p:tgtEl>
                                        <p:attrNameLst>
                                          <p:attrName>ppt_x</p:attrName>
                                        </p:attrNameLst>
                                      </p:cBhvr>
                                      <p:tavLst>
                                        <p:tav tm="0">
                                          <p:val>
                                            <p:strVal val="#ppt_x"/>
                                          </p:val>
                                        </p:tav>
                                        <p:tav tm="100000">
                                          <p:val>
                                            <p:strVal val="#ppt_x"/>
                                          </p:val>
                                        </p:tav>
                                      </p:tavLst>
                                    </p:anim>
                                    <p:anim calcmode="lin" valueType="num">
                                      <p:cBhvr>
                                        <p:cTn id="26"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61806" y="138372"/>
            <a:ext cx="2733840"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dirty="0">
                <a:ln w="22225">
                  <a:solidFill>
                    <a:schemeClr val="accent2"/>
                  </a:solidFill>
                  <a:prstDash val="solid"/>
                </a:ln>
                <a:solidFill>
                  <a:srgbClr val="DB091C"/>
                </a:solidFill>
              </a:rPr>
              <a:t>Editing Tips and Tricks</a:t>
            </a:r>
          </a:p>
        </p:txBody>
      </p:sp>
      <p:sp>
        <p:nvSpPr>
          <p:cNvPr id="2" name="TextBox 1">
            <a:extLst>
              <a:ext uri="{FF2B5EF4-FFF2-40B4-BE49-F238E27FC236}">
                <a16:creationId xmlns:a16="http://schemas.microsoft.com/office/drawing/2014/main" id="{ED61D81D-D913-3A5C-BE79-573022D22117}"/>
              </a:ext>
            </a:extLst>
          </p:cNvPr>
          <p:cNvSpPr txBox="1"/>
          <p:nvPr/>
        </p:nvSpPr>
        <p:spPr>
          <a:xfrm>
            <a:off x="1555860" y="692711"/>
            <a:ext cx="5829208" cy="369332"/>
          </a:xfrm>
          <a:prstGeom prst="rect">
            <a:avLst/>
          </a:prstGeom>
          <a:noFill/>
          <a:ln w="76200">
            <a:solidFill>
              <a:srgbClr val="0070C0"/>
            </a:solid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b="1" dirty="0"/>
              <a:t> Be the subject! Be intentional. USE ACTIVE VOICE.</a:t>
            </a:r>
          </a:p>
        </p:txBody>
      </p:sp>
      <p:sp>
        <p:nvSpPr>
          <p:cNvPr id="3" name="TextBox 2">
            <a:extLst>
              <a:ext uri="{FF2B5EF4-FFF2-40B4-BE49-F238E27FC236}">
                <a16:creationId xmlns:a16="http://schemas.microsoft.com/office/drawing/2014/main" id="{4F03EB7A-6B23-2489-2281-D45D27EAAC79}"/>
              </a:ext>
            </a:extLst>
          </p:cNvPr>
          <p:cNvSpPr txBox="1"/>
          <p:nvPr/>
        </p:nvSpPr>
        <p:spPr>
          <a:xfrm flipH="1">
            <a:off x="532513" y="1209420"/>
            <a:ext cx="3425678" cy="2585324"/>
          </a:xfrm>
          <a:prstGeom prst="rect">
            <a:avLst/>
          </a:prstGeom>
          <a:noFill/>
          <a:ln w="76200">
            <a:solidFill>
              <a:srgbClr val="DB091C"/>
            </a:solid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dirty="0"/>
              <a:t>Avoid presenting yourself as receiver:</a:t>
            </a:r>
          </a:p>
          <a:p>
            <a:endParaRPr lang="en-US" sz="1500" dirty="0"/>
          </a:p>
          <a:p>
            <a:pPr marL="214313" indent="-214313">
              <a:buFont typeface="Wingdings" panose="05000000000000000000" pitchFamily="2" charset="2"/>
              <a:buChar char="Ø"/>
            </a:pPr>
            <a:r>
              <a:rPr lang="en-US" sz="1500" dirty="0"/>
              <a:t>“my program taught me”</a:t>
            </a:r>
          </a:p>
          <a:p>
            <a:pPr marL="214313" indent="-214313">
              <a:buFont typeface="Wingdings" panose="05000000000000000000" pitchFamily="2" charset="2"/>
              <a:buChar char="Ø"/>
            </a:pPr>
            <a:endParaRPr lang="en-US" sz="1500" dirty="0"/>
          </a:p>
          <a:p>
            <a:pPr marL="214313" indent="-214313">
              <a:buFont typeface="Wingdings" panose="05000000000000000000" pitchFamily="2" charset="2"/>
              <a:buChar char="Ø"/>
            </a:pPr>
            <a:r>
              <a:rPr lang="en-US" sz="1500" dirty="0"/>
              <a:t>“this experience made me”</a:t>
            </a:r>
          </a:p>
          <a:p>
            <a:pPr marL="214313" indent="-214313">
              <a:buFont typeface="Wingdings" panose="05000000000000000000" pitchFamily="2" charset="2"/>
              <a:buChar char="Ø"/>
            </a:pPr>
            <a:endParaRPr lang="en-US" sz="1500" dirty="0"/>
          </a:p>
          <a:p>
            <a:pPr marL="214313" indent="-214313">
              <a:buFont typeface="Wingdings" panose="05000000000000000000" pitchFamily="2" charset="2"/>
              <a:buChar char="Ø"/>
            </a:pPr>
            <a:r>
              <a:rPr lang="en-US" sz="1500" dirty="0"/>
              <a:t>“The award was given to me”</a:t>
            </a:r>
          </a:p>
          <a:p>
            <a:pPr marL="214313" indent="-214313">
              <a:buFont typeface="Wingdings" panose="05000000000000000000" pitchFamily="2" charset="2"/>
              <a:buChar char="Ø"/>
            </a:pPr>
            <a:endParaRPr lang="en-US" sz="1500" dirty="0"/>
          </a:p>
          <a:p>
            <a:pPr marL="214313" indent="-214313">
              <a:buFont typeface="Wingdings" panose="05000000000000000000" pitchFamily="2" charset="2"/>
              <a:buChar char="Ø"/>
            </a:pPr>
            <a:r>
              <a:rPr lang="en-US" sz="1500" dirty="0"/>
              <a:t>“Dr. Shah accepted/inspired me”</a:t>
            </a:r>
          </a:p>
          <a:p>
            <a:endParaRPr lang="en-US" sz="1500" dirty="0"/>
          </a:p>
          <a:p>
            <a:endParaRPr lang="en-US" sz="1013" dirty="0"/>
          </a:p>
        </p:txBody>
      </p:sp>
      <p:sp>
        <p:nvSpPr>
          <p:cNvPr id="4" name="TextBox 3">
            <a:extLst>
              <a:ext uri="{FF2B5EF4-FFF2-40B4-BE49-F238E27FC236}">
                <a16:creationId xmlns:a16="http://schemas.microsoft.com/office/drawing/2014/main" id="{F8939F35-F78C-AD25-69D8-616760C697E5}"/>
              </a:ext>
            </a:extLst>
          </p:cNvPr>
          <p:cNvSpPr txBox="1"/>
          <p:nvPr/>
        </p:nvSpPr>
        <p:spPr>
          <a:xfrm flipH="1">
            <a:off x="4922042" y="1474410"/>
            <a:ext cx="3450951" cy="1806970"/>
          </a:xfrm>
          <a:prstGeom prst="rect">
            <a:avLst/>
          </a:prstGeom>
          <a:noFill/>
          <a:ln w="76200">
            <a:solidFill>
              <a:srgbClr val="DB091C"/>
            </a:solid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t>Present yourself as intentional actor: </a:t>
            </a:r>
          </a:p>
          <a:p>
            <a:pPr algn="ctr"/>
            <a:endParaRPr lang="en-US" sz="1013" dirty="0"/>
          </a:p>
          <a:p>
            <a:pPr marL="214313" indent="-214313">
              <a:buFont typeface="Wingdings" panose="05000000000000000000" pitchFamily="2" charset="2"/>
              <a:buChar char="Ø"/>
            </a:pPr>
            <a:r>
              <a:rPr lang="en-US" sz="1013" dirty="0"/>
              <a:t>“I capitalized on this experience”</a:t>
            </a:r>
          </a:p>
          <a:p>
            <a:pPr marL="214313" indent="-214313">
              <a:buFont typeface="Wingdings" panose="05000000000000000000" pitchFamily="2" charset="2"/>
              <a:buChar char="Ø"/>
            </a:pPr>
            <a:endParaRPr lang="en-US" sz="1013" dirty="0"/>
          </a:p>
          <a:p>
            <a:pPr marL="214313" indent="-214313">
              <a:buFont typeface="Wingdings" panose="05000000000000000000" pitchFamily="2" charset="2"/>
              <a:buChar char="Ø"/>
            </a:pPr>
            <a:r>
              <a:rPr lang="en-US" sz="1013" dirty="0"/>
              <a:t>“I applied these concepts in” </a:t>
            </a:r>
          </a:p>
          <a:p>
            <a:pPr marL="214313" indent="-214313">
              <a:buFont typeface="Wingdings" panose="05000000000000000000" pitchFamily="2" charset="2"/>
              <a:buChar char="Ø"/>
            </a:pPr>
            <a:endParaRPr lang="en-US" sz="1013" dirty="0"/>
          </a:p>
          <a:p>
            <a:pPr marL="214313" indent="-214313">
              <a:buFont typeface="Wingdings" panose="05000000000000000000" pitchFamily="2" charset="2"/>
              <a:buChar char="Ø"/>
            </a:pPr>
            <a:r>
              <a:rPr lang="en-US" sz="1013" dirty="0"/>
              <a:t>“I accepted the award”</a:t>
            </a:r>
          </a:p>
          <a:p>
            <a:pPr marL="214313" indent="-214313">
              <a:buFont typeface="Wingdings" panose="05000000000000000000" pitchFamily="2" charset="2"/>
              <a:buChar char="Ø"/>
            </a:pPr>
            <a:endParaRPr lang="en-US" sz="1013" dirty="0"/>
          </a:p>
          <a:p>
            <a:pPr marL="214313" indent="-214313">
              <a:buFont typeface="Wingdings" panose="05000000000000000000" pitchFamily="2" charset="2"/>
              <a:buChar char="Ø"/>
            </a:pPr>
            <a:r>
              <a:rPr lang="en-US" sz="1013" dirty="0"/>
              <a:t>“I aspire to emulate the work ethic, technical skills, </a:t>
            </a:r>
            <a:r>
              <a:rPr lang="en-US" sz="1013" dirty="0" err="1"/>
              <a:t>etc</a:t>
            </a:r>
            <a:r>
              <a:rPr lang="en-US" sz="1013" dirty="0"/>
              <a:t> (be specific) exemplified by Dr. Shah.” </a:t>
            </a:r>
          </a:p>
          <a:p>
            <a:pPr marL="214313" indent="-214313">
              <a:buFont typeface="Wingdings" panose="05000000000000000000" pitchFamily="2" charset="2"/>
              <a:buChar char="Ø"/>
            </a:pPr>
            <a:endParaRPr lang="en-US" sz="1013" dirty="0"/>
          </a:p>
        </p:txBody>
      </p:sp>
      <p:sp>
        <p:nvSpPr>
          <p:cNvPr id="7" name="TextBox 6">
            <a:extLst>
              <a:ext uri="{FF2B5EF4-FFF2-40B4-BE49-F238E27FC236}">
                <a16:creationId xmlns:a16="http://schemas.microsoft.com/office/drawing/2014/main" id="{221FB73B-2F28-50CD-7344-98CA5E1E7159}"/>
              </a:ext>
            </a:extLst>
          </p:cNvPr>
          <p:cNvSpPr txBox="1"/>
          <p:nvPr/>
        </p:nvSpPr>
        <p:spPr>
          <a:xfrm>
            <a:off x="2993721" y="3979751"/>
            <a:ext cx="4972110"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dirty="0"/>
              <a:t>SUBJECT &gt; VERB &gt; OBJECT</a:t>
            </a:r>
          </a:p>
        </p:txBody>
      </p:sp>
    </p:spTree>
    <p:extLst>
      <p:ext uri="{BB962C8B-B14F-4D97-AF65-F5344CB8AC3E}">
        <p14:creationId xmlns:p14="http://schemas.microsoft.com/office/powerpoint/2010/main" val="3822801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83453" y="90411"/>
            <a:ext cx="2977093"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dirty="0">
                <a:ln w="22225">
                  <a:solidFill>
                    <a:schemeClr val="accent2"/>
                  </a:solidFill>
                  <a:prstDash val="solid"/>
                </a:ln>
                <a:solidFill>
                  <a:srgbClr val="DB091C"/>
                </a:solidFill>
              </a:rPr>
              <a:t>Editing Tips and Tricks</a:t>
            </a:r>
          </a:p>
        </p:txBody>
      </p:sp>
      <p:sp>
        <p:nvSpPr>
          <p:cNvPr id="2" name="Rectangle 1"/>
          <p:cNvSpPr/>
          <p:nvPr/>
        </p:nvSpPr>
        <p:spPr>
          <a:xfrm>
            <a:off x="2367116" y="757082"/>
            <a:ext cx="4409768" cy="392415"/>
          </a:xfrm>
          <a:prstGeom prst="rect">
            <a:avLst/>
          </a:prstGeom>
          <a:noFill/>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1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EVERY WORD MATTERS</a:t>
            </a:r>
          </a:p>
        </p:txBody>
      </p:sp>
      <p:sp>
        <p:nvSpPr>
          <p:cNvPr id="10" name="Rectangle 9"/>
          <p:cNvSpPr/>
          <p:nvPr/>
        </p:nvSpPr>
        <p:spPr>
          <a:xfrm>
            <a:off x="611606" y="1871887"/>
            <a:ext cx="2744120" cy="761747"/>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500" dirty="0"/>
          </a:p>
          <a:p>
            <a:r>
              <a:rPr lang="en-US" sz="1500" dirty="0"/>
              <a:t>	“such as” </a:t>
            </a:r>
          </a:p>
          <a:p>
            <a:r>
              <a:rPr lang="en-US" sz="1500" dirty="0"/>
              <a:t>	</a:t>
            </a:r>
          </a:p>
        </p:txBody>
      </p:sp>
      <p:sp>
        <p:nvSpPr>
          <p:cNvPr id="12" name="Rectangle 11"/>
          <p:cNvSpPr/>
          <p:nvPr/>
        </p:nvSpPr>
        <p:spPr>
          <a:xfrm>
            <a:off x="5729515" y="1792918"/>
            <a:ext cx="2744120" cy="761747"/>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500" dirty="0"/>
          </a:p>
          <a:p>
            <a:r>
              <a:rPr lang="en-US" sz="1500" dirty="0"/>
              <a:t>	“specifically”</a:t>
            </a:r>
          </a:p>
          <a:p>
            <a:endParaRPr lang="en-US" sz="1500" dirty="0"/>
          </a:p>
        </p:txBody>
      </p:sp>
      <p:sp>
        <p:nvSpPr>
          <p:cNvPr id="15" name="Rectangle 14"/>
          <p:cNvSpPr/>
          <p:nvPr/>
        </p:nvSpPr>
        <p:spPr>
          <a:xfrm>
            <a:off x="737345" y="2958166"/>
            <a:ext cx="2744120" cy="761747"/>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500" dirty="0"/>
          </a:p>
          <a:p>
            <a:r>
              <a:rPr lang="en-US" sz="1500" dirty="0"/>
              <a:t>	“for example”</a:t>
            </a:r>
          </a:p>
          <a:p>
            <a:endParaRPr lang="en-US" sz="1500" dirty="0"/>
          </a:p>
        </p:txBody>
      </p:sp>
      <p:sp>
        <p:nvSpPr>
          <p:cNvPr id="16" name="Rectangle 15"/>
          <p:cNvSpPr/>
          <p:nvPr/>
        </p:nvSpPr>
        <p:spPr>
          <a:xfrm>
            <a:off x="5614854" y="2951839"/>
            <a:ext cx="2744120" cy="761747"/>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500" dirty="0"/>
          </a:p>
          <a:p>
            <a:r>
              <a:rPr lang="en-US" sz="1500" dirty="0"/>
              <a:t>	       “thus”</a:t>
            </a:r>
          </a:p>
          <a:p>
            <a:endParaRPr lang="en-US" sz="1500" dirty="0"/>
          </a:p>
        </p:txBody>
      </p:sp>
      <p:sp>
        <p:nvSpPr>
          <p:cNvPr id="17" name="Rectangle 16"/>
          <p:cNvSpPr/>
          <p:nvPr/>
        </p:nvSpPr>
        <p:spPr>
          <a:xfrm>
            <a:off x="3275984" y="3637754"/>
            <a:ext cx="2544351" cy="761747"/>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500" dirty="0"/>
          </a:p>
          <a:p>
            <a:r>
              <a:rPr lang="en-US" sz="1500" dirty="0"/>
              <a:t>	   “however”</a:t>
            </a:r>
          </a:p>
          <a:p>
            <a:endParaRPr lang="en-US" sz="1500" dirty="0"/>
          </a:p>
        </p:txBody>
      </p:sp>
      <p:sp>
        <p:nvSpPr>
          <p:cNvPr id="18" name="Rectangle 17"/>
          <p:cNvSpPr/>
          <p:nvPr/>
        </p:nvSpPr>
        <p:spPr>
          <a:xfrm>
            <a:off x="3252143" y="1371705"/>
            <a:ext cx="2544351" cy="1592744"/>
          </a:xfrm>
          <a:prstGeom prst="rect">
            <a:avLst/>
          </a:prstGeom>
          <a:solidFill>
            <a:schemeClr val="bg1"/>
          </a:solidFill>
          <a:ln w="38100">
            <a:solidFill>
              <a:schemeClr val="tx1"/>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200" dirty="0"/>
          </a:p>
          <a:p>
            <a:pPr algn="ctr"/>
            <a:r>
              <a:rPr lang="en-US" sz="1200" dirty="0"/>
              <a:t>Every word is worth a lot of money!</a:t>
            </a:r>
          </a:p>
          <a:p>
            <a:pPr algn="ctr"/>
            <a:r>
              <a:rPr lang="en-US" sz="1200" dirty="0"/>
              <a:t> </a:t>
            </a:r>
          </a:p>
          <a:p>
            <a:pPr algn="ctr"/>
            <a:r>
              <a:rPr lang="en-US" sz="1200" dirty="0"/>
              <a:t>BE CONCISE. </a:t>
            </a:r>
          </a:p>
          <a:p>
            <a:pPr algn="ctr"/>
            <a:endParaRPr lang="en-US" sz="1200" dirty="0"/>
          </a:p>
          <a:p>
            <a:pPr algn="ctr"/>
            <a:r>
              <a:rPr lang="en-US" sz="1200" dirty="0"/>
              <a:t>Avoid using these and similar phrases that clutter your statements.</a:t>
            </a:r>
          </a:p>
          <a:p>
            <a:pPr algn="ctr"/>
            <a:endParaRPr lang="en-US" sz="1500" dirty="0"/>
          </a:p>
        </p:txBody>
      </p:sp>
      <p:sp>
        <p:nvSpPr>
          <p:cNvPr id="3" name="TextBox 2">
            <a:extLst>
              <a:ext uri="{FF2B5EF4-FFF2-40B4-BE49-F238E27FC236}">
                <a16:creationId xmlns:a16="http://schemas.microsoft.com/office/drawing/2014/main" id="{A149898C-EC01-1D72-87D0-9181D928805C}"/>
              </a:ext>
            </a:extLst>
          </p:cNvPr>
          <p:cNvSpPr txBox="1"/>
          <p:nvPr/>
        </p:nvSpPr>
        <p:spPr>
          <a:xfrm>
            <a:off x="7223641" y="633998"/>
            <a:ext cx="710627"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Adverbs</a:t>
            </a:r>
          </a:p>
        </p:txBody>
      </p:sp>
      <p:sp>
        <p:nvSpPr>
          <p:cNvPr id="4" name="TextBox 3">
            <a:extLst>
              <a:ext uri="{FF2B5EF4-FFF2-40B4-BE49-F238E27FC236}">
                <a16:creationId xmlns:a16="http://schemas.microsoft.com/office/drawing/2014/main" id="{6680377C-0C03-7E77-FB0B-3BFEEB8FFD2F}"/>
              </a:ext>
            </a:extLst>
          </p:cNvPr>
          <p:cNvSpPr txBox="1"/>
          <p:nvPr/>
        </p:nvSpPr>
        <p:spPr>
          <a:xfrm>
            <a:off x="7247444" y="1443297"/>
            <a:ext cx="1009075"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Prepositions</a:t>
            </a:r>
          </a:p>
        </p:txBody>
      </p:sp>
      <p:sp>
        <p:nvSpPr>
          <p:cNvPr id="5" name="TextBox 4">
            <a:extLst>
              <a:ext uri="{FF2B5EF4-FFF2-40B4-BE49-F238E27FC236}">
                <a16:creationId xmlns:a16="http://schemas.microsoft.com/office/drawing/2014/main" id="{6D8B071B-441A-AAEB-8157-8CEBA0B3CEA0}"/>
              </a:ext>
            </a:extLst>
          </p:cNvPr>
          <p:cNvSpPr txBox="1"/>
          <p:nvPr/>
        </p:nvSpPr>
        <p:spPr>
          <a:xfrm>
            <a:off x="7235067" y="1046124"/>
            <a:ext cx="858168"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Adjectives</a:t>
            </a:r>
          </a:p>
        </p:txBody>
      </p:sp>
      <p:pic>
        <p:nvPicPr>
          <p:cNvPr id="7" name="Picture 6" descr="A red x symbol with white background&#10;&#10;Description automatically generated">
            <a:extLst>
              <a:ext uri="{FF2B5EF4-FFF2-40B4-BE49-F238E27FC236}">
                <a16:creationId xmlns:a16="http://schemas.microsoft.com/office/drawing/2014/main" id="{D48353E6-413D-607A-E817-7D375015F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473279" y="618836"/>
            <a:ext cx="368509" cy="346250"/>
          </a:xfrm>
          <a:prstGeom prst="rect">
            <a:avLst/>
          </a:prstGeom>
        </p:spPr>
      </p:pic>
      <p:pic>
        <p:nvPicPr>
          <p:cNvPr id="8" name="Picture 7" descr="A red x symbol with white background&#10;&#10;Description automatically generated">
            <a:extLst>
              <a:ext uri="{FF2B5EF4-FFF2-40B4-BE49-F238E27FC236}">
                <a16:creationId xmlns:a16="http://schemas.microsoft.com/office/drawing/2014/main" id="{D28D4B8E-355E-33F4-80C3-EC29320E1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55833" y="987407"/>
            <a:ext cx="368509" cy="346250"/>
          </a:xfrm>
          <a:prstGeom prst="rect">
            <a:avLst/>
          </a:prstGeom>
        </p:spPr>
      </p:pic>
      <p:pic>
        <p:nvPicPr>
          <p:cNvPr id="9" name="Picture 8" descr="A red x symbol with white background&#10;&#10;Description automatically generated">
            <a:extLst>
              <a:ext uri="{FF2B5EF4-FFF2-40B4-BE49-F238E27FC236}">
                <a16:creationId xmlns:a16="http://schemas.microsoft.com/office/drawing/2014/main" id="{E861AF95-4CED-4834-B4D2-B398360E0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473279" y="1408672"/>
            <a:ext cx="368509" cy="346250"/>
          </a:xfrm>
          <a:prstGeom prst="rect">
            <a:avLst/>
          </a:prstGeom>
        </p:spPr>
      </p:pic>
    </p:spTree>
    <p:extLst>
      <p:ext uri="{BB962C8B-B14F-4D97-AF65-F5344CB8AC3E}">
        <p14:creationId xmlns:p14="http://schemas.microsoft.com/office/powerpoint/2010/main" val="793709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ppt_x</p:attrName>
                                        </p:attrNameLst>
                                      </p:cBhvr>
                                      <p:tavLst>
                                        <p:tav tm="0">
                                          <p:val>
                                            <p:strVal val="#ppt_x"/>
                                          </p:val>
                                        </p:tav>
                                        <p:tav tm="100000">
                                          <p:val>
                                            <p:strVal val="#ppt_x"/>
                                          </p:val>
                                        </p:tav>
                                      </p:tavLst>
                                    </p:anim>
                                    <p:anim calcmode="lin" valueType="num">
                                      <p:cBhvr>
                                        <p:cTn id="9" dur="2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anim calcmode="lin" valueType="num">
                                      <p:cBhvr>
                                        <p:cTn id="13" dur="2000" fill="hold"/>
                                        <p:tgtEl>
                                          <p:spTgt spid="12"/>
                                        </p:tgtEl>
                                        <p:attrNameLst>
                                          <p:attrName>ppt_x</p:attrName>
                                        </p:attrNameLst>
                                      </p:cBhvr>
                                      <p:tavLst>
                                        <p:tav tm="0">
                                          <p:val>
                                            <p:strVal val="#ppt_x"/>
                                          </p:val>
                                        </p:tav>
                                        <p:tav tm="100000">
                                          <p:val>
                                            <p:strVal val="#ppt_x"/>
                                          </p:val>
                                        </p:tav>
                                      </p:tavLst>
                                    </p:anim>
                                    <p:anim calcmode="lin" valueType="num">
                                      <p:cBhvr>
                                        <p:cTn id="14" dur="2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anim calcmode="lin" valueType="num">
                                      <p:cBhvr>
                                        <p:cTn id="18" dur="2000" fill="hold"/>
                                        <p:tgtEl>
                                          <p:spTgt spid="15"/>
                                        </p:tgtEl>
                                        <p:attrNameLst>
                                          <p:attrName>ppt_x</p:attrName>
                                        </p:attrNameLst>
                                      </p:cBhvr>
                                      <p:tavLst>
                                        <p:tav tm="0">
                                          <p:val>
                                            <p:strVal val="#ppt_x"/>
                                          </p:val>
                                        </p:tav>
                                        <p:tav tm="100000">
                                          <p:val>
                                            <p:strVal val="#ppt_x"/>
                                          </p:val>
                                        </p:tav>
                                      </p:tavLst>
                                    </p:anim>
                                    <p:anim calcmode="lin" valueType="num">
                                      <p:cBhvr>
                                        <p:cTn id="19" dur="2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000"/>
                                        <p:tgtEl>
                                          <p:spTgt spid="16"/>
                                        </p:tgtEl>
                                      </p:cBhvr>
                                    </p:animEffect>
                                    <p:anim calcmode="lin" valueType="num">
                                      <p:cBhvr>
                                        <p:cTn id="23" dur="2000" fill="hold"/>
                                        <p:tgtEl>
                                          <p:spTgt spid="16"/>
                                        </p:tgtEl>
                                        <p:attrNameLst>
                                          <p:attrName>ppt_x</p:attrName>
                                        </p:attrNameLst>
                                      </p:cBhvr>
                                      <p:tavLst>
                                        <p:tav tm="0">
                                          <p:val>
                                            <p:strVal val="#ppt_x"/>
                                          </p:val>
                                        </p:tav>
                                        <p:tav tm="100000">
                                          <p:val>
                                            <p:strVal val="#ppt_x"/>
                                          </p:val>
                                        </p:tav>
                                      </p:tavLst>
                                    </p:anim>
                                    <p:anim calcmode="lin" valueType="num">
                                      <p:cBhvr>
                                        <p:cTn id="24" dur="2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000"/>
                                        <p:tgtEl>
                                          <p:spTgt spid="17"/>
                                        </p:tgtEl>
                                      </p:cBhvr>
                                    </p:animEffect>
                                    <p:anim calcmode="lin" valueType="num">
                                      <p:cBhvr>
                                        <p:cTn id="28" dur="2000" fill="hold"/>
                                        <p:tgtEl>
                                          <p:spTgt spid="17"/>
                                        </p:tgtEl>
                                        <p:attrNameLst>
                                          <p:attrName>ppt_x</p:attrName>
                                        </p:attrNameLst>
                                      </p:cBhvr>
                                      <p:tavLst>
                                        <p:tav tm="0">
                                          <p:val>
                                            <p:strVal val="#ppt_x"/>
                                          </p:val>
                                        </p:tav>
                                        <p:tav tm="100000">
                                          <p:val>
                                            <p:strVal val="#ppt_x"/>
                                          </p:val>
                                        </p:tav>
                                      </p:tavLst>
                                    </p:anim>
                                    <p:anim calcmode="lin" valueType="num">
                                      <p:cBhvr>
                                        <p:cTn id="29" dur="2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16" grpId="0" animBg="1"/>
      <p:bldP spid="17" grpId="0" animBg="1"/>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6"/>
          <p:cNvSpPr txBox="1">
            <a:spLocks/>
          </p:cNvSpPr>
          <p:nvPr/>
        </p:nvSpPr>
        <p:spPr>
          <a:xfrm>
            <a:off x="682946" y="1576007"/>
            <a:ext cx="2227963" cy="599270"/>
          </a:xfrm>
          <a:prstGeom prst="rect">
            <a:avLst/>
          </a:prstGeom>
        </p:spPr>
        <p:txBody>
          <a:bodyPr vert="horz" lIns="68580" tIns="34290" rIns="68580" bIns="34290" rtlCol="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1"/>
            <a:r>
              <a:rPr lang="en-US" sz="1400">
                <a:solidFill>
                  <a:prstClr val="black"/>
                </a:solidFill>
              </a:rPr>
              <a:t>Understanding how they work &amp; benefits</a:t>
            </a:r>
            <a:endParaRPr lang="en-US" sz="1400" dirty="0">
              <a:solidFill>
                <a:prstClr val="black"/>
              </a:solidFill>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3256" y="3046622"/>
            <a:ext cx="917059" cy="693297"/>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7485" y="726030"/>
            <a:ext cx="1055144" cy="703429"/>
          </a:xfrm>
          <a:prstGeom prst="rect">
            <a:avLst/>
          </a:prstGeom>
        </p:spPr>
      </p:pic>
      <p:sp>
        <p:nvSpPr>
          <p:cNvPr id="20" name="Text Placeholder 6"/>
          <p:cNvSpPr txBox="1">
            <a:spLocks/>
          </p:cNvSpPr>
          <p:nvPr/>
        </p:nvSpPr>
        <p:spPr>
          <a:xfrm>
            <a:off x="5422062" y="1631895"/>
            <a:ext cx="2366129" cy="687467"/>
          </a:xfrm>
          <a:prstGeom prst="rect">
            <a:avLst/>
          </a:prstGeom>
        </p:spPr>
        <p:txBody>
          <a:bodyPr vert="horz" lIns="68580" tIns="34290" rIns="68580" bIns="34290" rtlCol="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1"/>
            <a:r>
              <a:rPr lang="en-US" sz="1400">
                <a:solidFill>
                  <a:prstClr val="black"/>
                </a:solidFill>
              </a:rPr>
              <a:t>Application Process/ Drafting Statements</a:t>
            </a:r>
            <a:endParaRPr lang="en-US" sz="1400" dirty="0">
              <a:solidFill>
                <a:prstClr val="black"/>
              </a:solidFill>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4471" y="2693408"/>
            <a:ext cx="1317743" cy="879102"/>
          </a:xfrm>
          <a:prstGeom prst="rect">
            <a:avLst/>
          </a:prstGeom>
        </p:spPr>
      </p:pic>
      <p:sp>
        <p:nvSpPr>
          <p:cNvPr id="22" name="Text Placeholder 6"/>
          <p:cNvSpPr txBox="1">
            <a:spLocks/>
          </p:cNvSpPr>
          <p:nvPr/>
        </p:nvSpPr>
        <p:spPr>
          <a:xfrm>
            <a:off x="391918" y="3881886"/>
            <a:ext cx="2810017" cy="362636"/>
          </a:xfrm>
          <a:prstGeom prst="rect">
            <a:avLst/>
          </a:prstGeom>
        </p:spPr>
        <p:txBody>
          <a:bodyPr vert="horz" lIns="68580" tIns="34290" rIns="68580" bIns="3429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1"/>
            <a:r>
              <a:rPr lang="en-US" sz="1400">
                <a:solidFill>
                  <a:prstClr val="black"/>
                </a:solidFill>
              </a:rPr>
              <a:t>Finding Programs/Eligibility</a:t>
            </a:r>
            <a:endParaRPr lang="en-US" sz="1400" dirty="0">
              <a:solidFill>
                <a:prstClr val="black"/>
              </a:solidFill>
            </a:endParaRPr>
          </a:p>
        </p:txBody>
      </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6266" y="703286"/>
            <a:ext cx="1194152" cy="726173"/>
          </a:xfrm>
          <a:prstGeom prst="rect">
            <a:avLst/>
          </a:prstGeom>
        </p:spPr>
      </p:pic>
      <p:sp>
        <p:nvSpPr>
          <p:cNvPr id="30" name="Text Placeholder 4"/>
          <p:cNvSpPr>
            <a:spLocks noGrp="1"/>
          </p:cNvSpPr>
          <p:nvPr>
            <p:ph type="body" sz="quarter" idx="16"/>
          </p:nvPr>
        </p:nvSpPr>
        <p:spPr>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solidFill>
                  <a:schemeClr val="tx1"/>
                </a:solidFill>
              </a:rPr>
              <a:t>Objectives:</a:t>
            </a:r>
            <a:endParaRPr lang="en-US" i="1" dirty="0">
              <a:solidFill>
                <a:schemeClr val="tx1"/>
              </a:solidFill>
            </a:endParaRPr>
          </a:p>
        </p:txBody>
      </p:sp>
      <p:sp>
        <p:nvSpPr>
          <p:cNvPr id="2" name="Text Placeholder 6">
            <a:extLst>
              <a:ext uri="{FF2B5EF4-FFF2-40B4-BE49-F238E27FC236}">
                <a16:creationId xmlns:a16="http://schemas.microsoft.com/office/drawing/2014/main" id="{DA9A9AEF-8DD2-6632-C705-BC42FB4B6456}"/>
              </a:ext>
            </a:extLst>
          </p:cNvPr>
          <p:cNvSpPr txBox="1">
            <a:spLocks/>
          </p:cNvSpPr>
          <p:nvPr/>
        </p:nvSpPr>
        <p:spPr>
          <a:xfrm>
            <a:off x="5832569" y="3739919"/>
            <a:ext cx="1545117" cy="362636"/>
          </a:xfrm>
          <a:prstGeom prst="rect">
            <a:avLst/>
          </a:prstGeom>
        </p:spPr>
        <p:txBody>
          <a:bodyPr vert="horz" lIns="68580" tIns="34290" rIns="68580" bIns="3429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1"/>
            <a:r>
              <a:rPr lang="en-US" sz="1400">
                <a:solidFill>
                  <a:prstClr val="black"/>
                </a:solidFill>
              </a:rPr>
              <a:t>Resources</a:t>
            </a:r>
            <a:endParaRPr lang="en-US" sz="1400" dirty="0">
              <a:solidFill>
                <a:prstClr val="black"/>
              </a:solidFill>
            </a:endParaRPr>
          </a:p>
        </p:txBody>
      </p:sp>
    </p:spTree>
    <p:extLst>
      <p:ext uri="{BB962C8B-B14F-4D97-AF65-F5344CB8AC3E}">
        <p14:creationId xmlns:p14="http://schemas.microsoft.com/office/powerpoint/2010/main" val="866510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76627" y="1005325"/>
            <a:ext cx="7802181" cy="901638"/>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6" name="Rectangle 5"/>
          <p:cNvSpPr/>
          <p:nvPr/>
        </p:nvSpPr>
        <p:spPr>
          <a:xfrm>
            <a:off x="3433179" y="285964"/>
            <a:ext cx="2209208" cy="300083"/>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t>Say what something IS. </a:t>
            </a:r>
          </a:p>
        </p:txBody>
      </p:sp>
      <p:sp>
        <p:nvSpPr>
          <p:cNvPr id="2" name="Oval 1"/>
          <p:cNvSpPr/>
          <p:nvPr/>
        </p:nvSpPr>
        <p:spPr>
          <a:xfrm>
            <a:off x="434442" y="1005325"/>
            <a:ext cx="1289579" cy="909550"/>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t>Original</a:t>
            </a:r>
          </a:p>
        </p:txBody>
      </p:sp>
      <p:sp>
        <p:nvSpPr>
          <p:cNvPr id="17" name="Rounded Rectangle 16"/>
          <p:cNvSpPr/>
          <p:nvPr/>
        </p:nvSpPr>
        <p:spPr>
          <a:xfrm>
            <a:off x="934315" y="2245686"/>
            <a:ext cx="7663628" cy="909550"/>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18" name="Oval 17"/>
          <p:cNvSpPr/>
          <p:nvPr/>
        </p:nvSpPr>
        <p:spPr>
          <a:xfrm>
            <a:off x="434443" y="2238582"/>
            <a:ext cx="1317974" cy="909550"/>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Edit</a:t>
            </a:r>
          </a:p>
        </p:txBody>
      </p:sp>
      <p:sp>
        <p:nvSpPr>
          <p:cNvPr id="5" name="TextBox 4"/>
          <p:cNvSpPr txBox="1"/>
          <p:nvPr/>
        </p:nvSpPr>
        <p:spPr>
          <a:xfrm flipH="1">
            <a:off x="1911214" y="1081569"/>
            <a:ext cx="6137911" cy="73866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r>
              <a:rPr lang="en-US" sz="1050" dirty="0">
                <a:latin typeface="STIX-Regular"/>
              </a:rPr>
              <a:t>This was illustrated by the finding that although the system did, eventually,</a:t>
            </a:r>
          </a:p>
          <a:p>
            <a:r>
              <a:rPr lang="en-US" sz="1050" dirty="0">
                <a:latin typeface="STIX-Regular"/>
              </a:rPr>
              <a:t>have the desired effect of making energy consumption more salient in the work of the officers, consequentially improving practice, it was evident that the effect was contingent on the system being enacted as a relational mediator, allowing collective sense making of the information it generated***</a:t>
            </a:r>
          </a:p>
        </p:txBody>
      </p:sp>
      <p:sp>
        <p:nvSpPr>
          <p:cNvPr id="9" name="TextBox 8"/>
          <p:cNvSpPr txBox="1"/>
          <p:nvPr/>
        </p:nvSpPr>
        <p:spPr>
          <a:xfrm>
            <a:off x="1911214" y="2468234"/>
            <a:ext cx="6408441" cy="47884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R="0" lvl="0">
              <a:lnSpc>
                <a:spcPct val="107000"/>
              </a:lnSpc>
              <a:spcBef>
                <a:spcPts val="0"/>
              </a:spcBef>
              <a:spcAft>
                <a:spcPts val="0"/>
              </a:spcAft>
            </a:pPr>
            <a:r>
              <a:rPr lang="en-US" sz="1200" dirty="0"/>
              <a:t>Officers became invested in and implemented the energy consumption system when it was introduced as a tool for collaborative </a:t>
            </a:r>
            <a:r>
              <a:rPr lang="en-US" sz="1200" dirty="0" err="1"/>
              <a:t>sensemaking</a:t>
            </a:r>
            <a:r>
              <a:rPr lang="en-US" sz="1200" dirty="0"/>
              <a:t> of the information it generated.</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2098027" y="3677311"/>
            <a:ext cx="4538747" cy="530915"/>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dirty="0"/>
              <a:t>Avoid words like ‘illustrated,” “evidenced.” “showed.” Just state the finding.  </a:t>
            </a:r>
          </a:p>
        </p:txBody>
      </p:sp>
    </p:spTree>
    <p:extLst>
      <p:ext uri="{BB962C8B-B14F-4D97-AF65-F5344CB8AC3E}">
        <p14:creationId xmlns:p14="http://schemas.microsoft.com/office/powerpoint/2010/main" val="1440585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3000"/>
                                        <p:tgtEl>
                                          <p:spTgt spid="5"/>
                                        </p:tgtEl>
                                      </p:cBhvr>
                                    </p:animEffec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3000"/>
                                        <p:tgtEl>
                                          <p:spTgt spid="17"/>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3000"/>
                                        <p:tgtEl>
                                          <p:spTgt spid="9"/>
                                        </p:tgtEl>
                                      </p:cBhvr>
                                    </p:animEffect>
                                  </p:childTnLst>
                                </p:cTn>
                              </p:par>
                            </p:childTnLst>
                          </p:cTn>
                        </p:par>
                        <p:par>
                          <p:cTn id="20" fill="hold">
                            <p:stCondLst>
                              <p:cond delay="3500"/>
                            </p:stCondLst>
                            <p:childTnLst>
                              <p:par>
                                <p:cTn id="21" presetID="42" presetClass="entr" presetSubtype="0" fill="hold" grpId="0" nodeType="afterEffect">
                                  <p:stCondLst>
                                    <p:cond delay="5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childTnLst>
        </p:cTn>
      </p:par>
    </p:tnLst>
    <p:bldLst>
      <p:bldP spid="3" grpId="0" animBg="1"/>
      <p:bldP spid="17" grpId="0" animBg="1"/>
      <p:bldP spid="5" grpId="0"/>
      <p:bldP spid="9" grpId="0"/>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76627" y="1005325"/>
            <a:ext cx="7802181" cy="901638"/>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6" name="Rectangle 5"/>
          <p:cNvSpPr/>
          <p:nvPr/>
        </p:nvSpPr>
        <p:spPr>
          <a:xfrm>
            <a:off x="3433179" y="285964"/>
            <a:ext cx="2209208" cy="300083"/>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t>Say what something IS. </a:t>
            </a:r>
          </a:p>
        </p:txBody>
      </p:sp>
      <p:sp>
        <p:nvSpPr>
          <p:cNvPr id="2" name="Oval 1"/>
          <p:cNvSpPr/>
          <p:nvPr/>
        </p:nvSpPr>
        <p:spPr>
          <a:xfrm>
            <a:off x="434442" y="1005325"/>
            <a:ext cx="1289579" cy="909550"/>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t>Original</a:t>
            </a:r>
          </a:p>
        </p:txBody>
      </p:sp>
      <p:sp>
        <p:nvSpPr>
          <p:cNvPr id="17" name="Rounded Rectangle 16"/>
          <p:cNvSpPr/>
          <p:nvPr/>
        </p:nvSpPr>
        <p:spPr>
          <a:xfrm>
            <a:off x="934315" y="2245686"/>
            <a:ext cx="7663628" cy="909550"/>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18" name="Oval 17"/>
          <p:cNvSpPr/>
          <p:nvPr/>
        </p:nvSpPr>
        <p:spPr>
          <a:xfrm>
            <a:off x="434443" y="2238582"/>
            <a:ext cx="1317974" cy="909550"/>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Edit</a:t>
            </a:r>
          </a:p>
        </p:txBody>
      </p:sp>
      <p:sp>
        <p:nvSpPr>
          <p:cNvPr id="5" name="TextBox 4"/>
          <p:cNvSpPr txBox="1"/>
          <p:nvPr/>
        </p:nvSpPr>
        <p:spPr>
          <a:xfrm flipH="1">
            <a:off x="1911214" y="1017562"/>
            <a:ext cx="6408441" cy="90024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50" dirty="0">
                <a:latin typeface="STIX-Regular"/>
              </a:rPr>
              <a:t>Most studies taking a practice approach to technology base their theoretical framework on the work of Wanda </a:t>
            </a:r>
            <a:r>
              <a:rPr lang="en-US" sz="1050" dirty="0" err="1">
                <a:latin typeface="STIX-Regular"/>
              </a:rPr>
              <a:t>Orlikowski</a:t>
            </a:r>
            <a:r>
              <a:rPr lang="en-US" sz="1050" dirty="0">
                <a:latin typeface="STIX-Regular"/>
              </a:rPr>
              <a:t> (2000). From the perspective developed by </a:t>
            </a:r>
            <a:r>
              <a:rPr lang="en-US" sz="1050" dirty="0" err="1">
                <a:latin typeface="STIX-Regular"/>
              </a:rPr>
              <a:t>Orlikowski</a:t>
            </a:r>
            <a:r>
              <a:rPr lang="en-US" sz="1050" dirty="0">
                <a:latin typeface="STIX-Regular"/>
              </a:rPr>
              <a:t> (2000) social and organization structures (e.g., rules and resources guiding the management of energy) are not embodied in technology, neither are they determined by managerial imperatives or policies, but emerge from being enacted in practice by the people performing their  work in everyday situations(Brown and </a:t>
            </a:r>
            <a:r>
              <a:rPr lang="en-US" sz="1050" dirty="0" err="1">
                <a:latin typeface="STIX-Regular"/>
              </a:rPr>
              <a:t>Duguid</a:t>
            </a:r>
            <a:r>
              <a:rPr lang="en-US" sz="1050" dirty="0">
                <a:latin typeface="STIX-Regular"/>
              </a:rPr>
              <a:t> 1991; Orr 1996).***</a:t>
            </a:r>
          </a:p>
        </p:txBody>
      </p:sp>
      <p:sp>
        <p:nvSpPr>
          <p:cNvPr id="9" name="TextBox 8"/>
          <p:cNvSpPr txBox="1"/>
          <p:nvPr/>
        </p:nvSpPr>
        <p:spPr>
          <a:xfrm>
            <a:off x="1911214" y="2373833"/>
            <a:ext cx="6408441" cy="67646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R="0" lvl="0">
              <a:lnSpc>
                <a:spcPct val="107000"/>
              </a:lnSpc>
              <a:spcBef>
                <a:spcPts val="0"/>
              </a:spcBef>
              <a:spcAft>
                <a:spcPts val="0"/>
              </a:spcAft>
            </a:pPr>
            <a:r>
              <a:rPr lang="en-US" sz="1200" dirty="0">
                <a:latin typeface="STIX-Regular"/>
              </a:rPr>
              <a:t>Individual workers responding in everyday situations more readily adopt management of energy practices than when promoted by managerial imperatives/policies or the technological innovation itself. (Brown….).</a:t>
            </a:r>
            <a:endParaRPr lang="en-US" sz="1200" dirty="0">
              <a:latin typeface="STIX-Regular"/>
              <a:ea typeface="Calibri" panose="020F0502020204030204" pitchFamily="34" charset="0"/>
              <a:cs typeface="Times New Roman" panose="02020603050405020304" pitchFamily="18" charset="0"/>
            </a:endParaRPr>
          </a:p>
        </p:txBody>
      </p:sp>
      <p:sp>
        <p:nvSpPr>
          <p:cNvPr id="23" name="Rectangle 22"/>
          <p:cNvSpPr/>
          <p:nvPr/>
        </p:nvSpPr>
        <p:spPr>
          <a:xfrm>
            <a:off x="1330271" y="3411262"/>
            <a:ext cx="6989384" cy="530915"/>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t>Do not use valuable words in YOUR statement describing other researchers or advisors’ processes. Simply state their finding and cite it.</a:t>
            </a:r>
          </a:p>
        </p:txBody>
      </p:sp>
      <p:sp>
        <p:nvSpPr>
          <p:cNvPr id="13" name="Rectangle 12"/>
          <p:cNvSpPr/>
          <p:nvPr/>
        </p:nvSpPr>
        <p:spPr>
          <a:xfrm>
            <a:off x="1330271" y="4109116"/>
            <a:ext cx="6871716" cy="300083"/>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t>Reduced the word count from 75 to 26. </a:t>
            </a:r>
          </a:p>
        </p:txBody>
      </p:sp>
    </p:spTree>
    <p:extLst>
      <p:ext uri="{BB962C8B-B14F-4D97-AF65-F5344CB8AC3E}">
        <p14:creationId xmlns:p14="http://schemas.microsoft.com/office/powerpoint/2010/main" val="104540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3000"/>
                                        <p:tgtEl>
                                          <p:spTgt spid="5"/>
                                        </p:tgtEl>
                                      </p:cBhvr>
                                    </p:animEffec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3000"/>
                                        <p:tgtEl>
                                          <p:spTgt spid="17"/>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3000"/>
                                        <p:tgtEl>
                                          <p:spTgt spid="9"/>
                                        </p:tgtEl>
                                      </p:cBhvr>
                                    </p:animEffect>
                                  </p:childTnLst>
                                </p:cTn>
                              </p:par>
                            </p:childTnLst>
                          </p:cTn>
                        </p:par>
                        <p:par>
                          <p:cTn id="20" fill="hold">
                            <p:stCondLst>
                              <p:cond delay="3500"/>
                            </p:stCondLst>
                            <p:childTnLst>
                              <p:par>
                                <p:cTn id="21" presetID="42" presetClass="entr" presetSubtype="0" fill="hold" grpId="0" nodeType="after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anim calcmode="lin" valueType="num">
                                      <p:cBhvr>
                                        <p:cTn id="29" dur="2000" fill="hold"/>
                                        <p:tgtEl>
                                          <p:spTgt spid="13"/>
                                        </p:tgtEl>
                                        <p:attrNameLst>
                                          <p:attrName>ppt_x</p:attrName>
                                        </p:attrNameLst>
                                      </p:cBhvr>
                                      <p:tavLst>
                                        <p:tav tm="0">
                                          <p:val>
                                            <p:strVal val="#ppt_x"/>
                                          </p:val>
                                        </p:tav>
                                        <p:tav tm="100000">
                                          <p:val>
                                            <p:strVal val="#ppt_x"/>
                                          </p:val>
                                        </p:tav>
                                      </p:tavLst>
                                    </p:anim>
                                    <p:anim calcmode="lin" valueType="num">
                                      <p:cBhvr>
                                        <p:cTn id="30" dur="2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childTnLst>
        </p:cTn>
      </p:par>
    </p:tnLst>
    <p:bldLst>
      <p:bldP spid="3" grpId="0" animBg="1"/>
      <p:bldP spid="17" grpId="0" animBg="1"/>
      <p:bldP spid="5" grpId="0"/>
      <p:bldP spid="9" grpId="0"/>
      <p:bldP spid="23"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95762" y="770979"/>
            <a:ext cx="7802181" cy="901638"/>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6" name="Rectangle 5"/>
          <p:cNvSpPr/>
          <p:nvPr/>
        </p:nvSpPr>
        <p:spPr>
          <a:xfrm>
            <a:off x="3025897" y="295930"/>
            <a:ext cx="3303639" cy="300083"/>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t>Say what something is POSITIVELY. </a:t>
            </a:r>
          </a:p>
        </p:txBody>
      </p:sp>
      <p:sp>
        <p:nvSpPr>
          <p:cNvPr id="2" name="Oval 1"/>
          <p:cNvSpPr/>
          <p:nvPr/>
        </p:nvSpPr>
        <p:spPr>
          <a:xfrm>
            <a:off x="434442" y="770442"/>
            <a:ext cx="1289579" cy="909550"/>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t>Original</a:t>
            </a:r>
          </a:p>
        </p:txBody>
      </p:sp>
      <p:sp>
        <p:nvSpPr>
          <p:cNvPr id="17" name="Rounded Rectangle 16"/>
          <p:cNvSpPr/>
          <p:nvPr/>
        </p:nvSpPr>
        <p:spPr>
          <a:xfrm>
            <a:off x="934315" y="1975605"/>
            <a:ext cx="7663628" cy="909550"/>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18" name="Oval 17"/>
          <p:cNvSpPr/>
          <p:nvPr/>
        </p:nvSpPr>
        <p:spPr>
          <a:xfrm>
            <a:off x="434443" y="1980750"/>
            <a:ext cx="1317974" cy="909550"/>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Edit</a:t>
            </a:r>
          </a:p>
        </p:txBody>
      </p:sp>
      <p:sp>
        <p:nvSpPr>
          <p:cNvPr id="5" name="TextBox 4"/>
          <p:cNvSpPr txBox="1"/>
          <p:nvPr/>
        </p:nvSpPr>
        <p:spPr>
          <a:xfrm flipH="1">
            <a:off x="1911214" y="909437"/>
            <a:ext cx="6408441" cy="80791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r>
              <a:rPr lang="en-US" sz="1200" dirty="0">
                <a:latin typeface="STIX-Regular"/>
              </a:rPr>
              <a:t>The moderator considered it important not to give the impression of blaming colleagues but to create a positive feeling surrounding the possibility for improvement by demonstrating the potential in their own work.***</a:t>
            </a:r>
          </a:p>
          <a:p>
            <a:endParaRPr lang="en-US" sz="1050" dirty="0">
              <a:latin typeface="STIX-Regular"/>
            </a:endParaRPr>
          </a:p>
        </p:txBody>
      </p:sp>
      <p:sp>
        <p:nvSpPr>
          <p:cNvPr id="9" name="TextBox 8"/>
          <p:cNvSpPr txBox="1"/>
          <p:nvPr/>
        </p:nvSpPr>
        <p:spPr>
          <a:xfrm>
            <a:off x="1911213" y="2165951"/>
            <a:ext cx="6408441" cy="47884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R="0" lvl="0">
              <a:lnSpc>
                <a:spcPct val="107000"/>
              </a:lnSpc>
              <a:spcBef>
                <a:spcPts val="0"/>
              </a:spcBef>
              <a:spcAft>
                <a:spcPts val="0"/>
              </a:spcAft>
            </a:pPr>
            <a:r>
              <a:rPr lang="en-US" sz="1200" dirty="0">
                <a:latin typeface="STIX-Regular"/>
              </a:rPr>
              <a:t>The moderator engaged participants by focusing them on the potential for positive change in their own work. </a:t>
            </a:r>
            <a:endParaRPr lang="en-US" sz="1200" dirty="0">
              <a:latin typeface="STIX-Regular"/>
              <a:ea typeface="Calibri" panose="020F0502020204030204" pitchFamily="34" charset="0"/>
              <a:cs typeface="Times New Roman" panose="02020603050405020304" pitchFamily="18" charset="0"/>
            </a:endParaRPr>
          </a:p>
        </p:txBody>
      </p:sp>
      <p:sp>
        <p:nvSpPr>
          <p:cNvPr id="12" name="Rectangle 11"/>
          <p:cNvSpPr/>
          <p:nvPr/>
        </p:nvSpPr>
        <p:spPr>
          <a:xfrm>
            <a:off x="1260994" y="3125869"/>
            <a:ext cx="6871716" cy="530915"/>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t>Paint a picture of what you want them to see in their mind. Do not paint an image and then tell them to erase it. Don’t waste words on something that isn’t.</a:t>
            </a:r>
          </a:p>
        </p:txBody>
      </p:sp>
      <p:sp>
        <p:nvSpPr>
          <p:cNvPr id="13" name="Rectangle 12"/>
          <p:cNvSpPr/>
          <p:nvPr/>
        </p:nvSpPr>
        <p:spPr>
          <a:xfrm>
            <a:off x="1019460" y="3830517"/>
            <a:ext cx="3341666" cy="530915"/>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t>Hint: remove words and prefixes like: </a:t>
            </a:r>
          </a:p>
          <a:p>
            <a:r>
              <a:rPr lang="en-US" sz="1500" dirty="0"/>
              <a:t>“not”    “didn’t”   “un-”   “non-”</a:t>
            </a:r>
          </a:p>
        </p:txBody>
      </p:sp>
      <p:sp>
        <p:nvSpPr>
          <p:cNvPr id="14" name="Rectangle 13"/>
          <p:cNvSpPr/>
          <p:nvPr/>
        </p:nvSpPr>
        <p:spPr>
          <a:xfrm>
            <a:off x="4548012" y="3941874"/>
            <a:ext cx="3341666" cy="300083"/>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t>This significantly reduces word count. </a:t>
            </a:r>
          </a:p>
        </p:txBody>
      </p:sp>
    </p:spTree>
    <p:extLst>
      <p:ext uri="{BB962C8B-B14F-4D97-AF65-F5344CB8AC3E}">
        <p14:creationId xmlns:p14="http://schemas.microsoft.com/office/powerpoint/2010/main" val="232260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3000"/>
                                        <p:tgtEl>
                                          <p:spTgt spid="5"/>
                                        </p:tgtEl>
                                      </p:cBhvr>
                                    </p:animEffec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3000"/>
                                        <p:tgtEl>
                                          <p:spTgt spid="17"/>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3000"/>
                                        <p:tgtEl>
                                          <p:spTgt spid="9"/>
                                        </p:tgtEl>
                                      </p:cBhvr>
                                    </p:animEffect>
                                  </p:childTnLst>
                                </p:cTn>
                              </p:par>
                            </p:childTnLst>
                          </p:cTn>
                        </p:par>
                        <p:par>
                          <p:cTn id="20" fill="hold">
                            <p:stCondLst>
                              <p:cond delay="3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anim calcmode="lin" valueType="num">
                                      <p:cBhvr>
                                        <p:cTn id="29" dur="2000" fill="hold"/>
                                        <p:tgtEl>
                                          <p:spTgt spid="13"/>
                                        </p:tgtEl>
                                        <p:attrNameLst>
                                          <p:attrName>ppt_x</p:attrName>
                                        </p:attrNameLst>
                                      </p:cBhvr>
                                      <p:tavLst>
                                        <p:tav tm="0">
                                          <p:val>
                                            <p:strVal val="#ppt_x"/>
                                          </p:val>
                                        </p:tav>
                                        <p:tav tm="100000">
                                          <p:val>
                                            <p:strVal val="#ppt_x"/>
                                          </p:val>
                                        </p:tav>
                                      </p:tavLst>
                                    </p:anim>
                                    <p:anim calcmode="lin" valueType="num">
                                      <p:cBhvr>
                                        <p:cTn id="30" dur="2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000"/>
                                        <p:tgtEl>
                                          <p:spTgt spid="14"/>
                                        </p:tgtEl>
                                      </p:cBhvr>
                                    </p:animEffect>
                                    <p:anim calcmode="lin" valueType="num">
                                      <p:cBhvr>
                                        <p:cTn id="34" dur="2000" fill="hold"/>
                                        <p:tgtEl>
                                          <p:spTgt spid="14"/>
                                        </p:tgtEl>
                                        <p:attrNameLst>
                                          <p:attrName>ppt_x</p:attrName>
                                        </p:attrNameLst>
                                      </p:cBhvr>
                                      <p:tavLst>
                                        <p:tav tm="0">
                                          <p:val>
                                            <p:strVal val="#ppt_x"/>
                                          </p:val>
                                        </p:tav>
                                        <p:tav tm="100000">
                                          <p:val>
                                            <p:strVal val="#ppt_x"/>
                                          </p:val>
                                        </p:tav>
                                      </p:tavLst>
                                    </p:anim>
                                    <p:anim calcmode="lin" valueType="num">
                                      <p:cBhvr>
                                        <p:cTn id="35"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childTnLst>
        </p:cTn>
      </p:par>
    </p:tnLst>
    <p:bldLst>
      <p:bldP spid="3" grpId="0" animBg="1"/>
      <p:bldP spid="17" grpId="0" animBg="1"/>
      <p:bldP spid="5" grpId="0"/>
      <p:bldP spid="9" grpId="0"/>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76627" y="1005325"/>
            <a:ext cx="7802181" cy="901638"/>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6" name="Rectangle 5"/>
          <p:cNvSpPr/>
          <p:nvPr/>
        </p:nvSpPr>
        <p:spPr>
          <a:xfrm>
            <a:off x="797342" y="242577"/>
            <a:ext cx="7522313" cy="530915"/>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t>Combine sentences that use the same word into one sentence or select an alternate word. Avoid using the same word more than once in a sentence or paragraph.</a:t>
            </a:r>
          </a:p>
        </p:txBody>
      </p:sp>
      <p:sp>
        <p:nvSpPr>
          <p:cNvPr id="2" name="Oval 1"/>
          <p:cNvSpPr/>
          <p:nvPr/>
        </p:nvSpPr>
        <p:spPr>
          <a:xfrm>
            <a:off x="434442" y="1005325"/>
            <a:ext cx="1289579" cy="909550"/>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t>Original</a:t>
            </a:r>
          </a:p>
        </p:txBody>
      </p:sp>
      <p:sp>
        <p:nvSpPr>
          <p:cNvPr id="17" name="Rounded Rectangle 16"/>
          <p:cNvSpPr/>
          <p:nvPr/>
        </p:nvSpPr>
        <p:spPr>
          <a:xfrm>
            <a:off x="934315" y="2245686"/>
            <a:ext cx="7663628" cy="909550"/>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18" name="Oval 17"/>
          <p:cNvSpPr/>
          <p:nvPr/>
        </p:nvSpPr>
        <p:spPr>
          <a:xfrm>
            <a:off x="434443" y="2238582"/>
            <a:ext cx="1317974" cy="909550"/>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Edit</a:t>
            </a:r>
          </a:p>
        </p:txBody>
      </p:sp>
      <p:sp>
        <p:nvSpPr>
          <p:cNvPr id="5" name="TextBox 4"/>
          <p:cNvSpPr txBox="1"/>
          <p:nvPr/>
        </p:nvSpPr>
        <p:spPr>
          <a:xfrm flipH="1">
            <a:off x="1911214" y="1081568"/>
            <a:ext cx="6137911" cy="87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R="0" lvl="0">
              <a:lnSpc>
                <a:spcPct val="107000"/>
              </a:lnSpc>
              <a:spcBef>
                <a:spcPts val="0"/>
              </a:spcBef>
              <a:spcAft>
                <a:spcPts val="0"/>
              </a:spcAft>
            </a:pPr>
            <a:r>
              <a:rPr lang="en-US" sz="1200" dirty="0">
                <a:latin typeface="STIX-Regular"/>
                <a:ea typeface="Calibri" panose="020F0502020204030204" pitchFamily="34" charset="0"/>
                <a:cs typeface="STIX-Regular"/>
              </a:rPr>
              <a:t>Data collection was based on semi-structured interviews with 12 bridge officers working on 6 different ships, supplemented by observation of work carried out by the officers (maneuvering, navigation, maintenance). The interviews and observations took place between February and April 2018.***</a:t>
            </a:r>
            <a:endParaRPr lang="en-US" sz="15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1911214" y="2330925"/>
            <a:ext cx="5871237" cy="67646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R="0" lvl="0">
              <a:lnSpc>
                <a:spcPct val="107000"/>
              </a:lnSpc>
              <a:spcBef>
                <a:spcPts val="0"/>
              </a:spcBef>
              <a:spcAft>
                <a:spcPts val="0"/>
              </a:spcAft>
            </a:pPr>
            <a:r>
              <a:rPr lang="en-US" sz="1200" dirty="0">
                <a:latin typeface="STIX-Regular"/>
                <a:ea typeface="Calibri" panose="020F0502020204030204" pitchFamily="34" charset="0"/>
                <a:cs typeface="STIX-Regular"/>
              </a:rPr>
              <a:t>Semi-structured interviews with 12 bridge officers from 6 different ships, supplemented by observation of various tasks (maneuvering, navigation, maintenance), were carried out between February and April 2018.</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2643206" y="3998874"/>
            <a:ext cx="3558491" cy="300083"/>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t>Reduced the word count from 41 to 28. </a:t>
            </a:r>
          </a:p>
        </p:txBody>
      </p:sp>
      <p:sp>
        <p:nvSpPr>
          <p:cNvPr id="23" name="Rectangle 22"/>
          <p:cNvSpPr/>
          <p:nvPr/>
        </p:nvSpPr>
        <p:spPr>
          <a:xfrm>
            <a:off x="529400" y="3420903"/>
            <a:ext cx="7522313" cy="300083"/>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t>Combine if a sentence is a description of or modifying something in another sentence.</a:t>
            </a:r>
          </a:p>
        </p:txBody>
      </p:sp>
    </p:spTree>
    <p:extLst>
      <p:ext uri="{BB962C8B-B14F-4D97-AF65-F5344CB8AC3E}">
        <p14:creationId xmlns:p14="http://schemas.microsoft.com/office/powerpoint/2010/main" val="3653195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3000"/>
                                        <p:tgtEl>
                                          <p:spTgt spid="5"/>
                                        </p:tgtEl>
                                      </p:cBhvr>
                                    </p:animEffec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3000"/>
                                        <p:tgtEl>
                                          <p:spTgt spid="17"/>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3000"/>
                                        <p:tgtEl>
                                          <p:spTgt spid="9"/>
                                        </p:tgtEl>
                                      </p:cBhvr>
                                    </p:animEffect>
                                  </p:childTnLst>
                                </p:cTn>
                              </p:par>
                            </p:childTnLst>
                          </p:cTn>
                        </p:par>
                        <p:par>
                          <p:cTn id="20" fill="hold">
                            <p:stCondLst>
                              <p:cond delay="3500"/>
                            </p:stCondLst>
                            <p:childTnLst>
                              <p:par>
                                <p:cTn id="21" presetID="42"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42" presetClass="entr" presetSubtype="0" fill="hold" grpId="0" nodeType="afterEffect">
                                  <p:stCondLst>
                                    <p:cond delay="30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childTnLst>
        </p:cTn>
      </p:par>
    </p:tnLst>
    <p:bldLst>
      <p:bldP spid="3" grpId="0" animBg="1"/>
      <p:bldP spid="17" grpId="0" animBg="1"/>
      <p:bldP spid="5" grpId="0"/>
      <p:bldP spid="9" grpId="0"/>
      <p:bldP spid="16"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82421" y="1532387"/>
            <a:ext cx="7802181" cy="901638"/>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6" name="Rectangle 5"/>
          <p:cNvSpPr/>
          <p:nvPr/>
        </p:nvSpPr>
        <p:spPr>
          <a:xfrm>
            <a:off x="2621935" y="448841"/>
            <a:ext cx="4323152" cy="300083"/>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t>Avoid using “</a:t>
            </a:r>
            <a:r>
              <a:rPr lang="en-US" sz="1500" b="1" u="sng" dirty="0"/>
              <a:t>and</a:t>
            </a:r>
            <a:r>
              <a:rPr lang="en-US" sz="1500" b="1" dirty="0"/>
              <a:t>”</a:t>
            </a:r>
            <a:r>
              <a:rPr lang="en-US" sz="1500" dirty="0"/>
              <a:t> 3 or more times in a sentence. </a:t>
            </a:r>
          </a:p>
        </p:txBody>
      </p:sp>
      <p:sp>
        <p:nvSpPr>
          <p:cNvPr id="2" name="Oval 1"/>
          <p:cNvSpPr/>
          <p:nvPr/>
        </p:nvSpPr>
        <p:spPr>
          <a:xfrm>
            <a:off x="434442" y="1524476"/>
            <a:ext cx="1289579" cy="909550"/>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t>Original</a:t>
            </a:r>
          </a:p>
        </p:txBody>
      </p:sp>
      <p:sp>
        <p:nvSpPr>
          <p:cNvPr id="5" name="TextBox 4"/>
          <p:cNvSpPr txBox="1"/>
          <p:nvPr/>
        </p:nvSpPr>
        <p:spPr>
          <a:xfrm flipH="1">
            <a:off x="1714557" y="1532387"/>
            <a:ext cx="6137911" cy="83099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r>
              <a:rPr lang="en-US" sz="1200" dirty="0"/>
              <a:t>Ships have numerous energy consumers (for propulsion, accommodation, cargo handling), they operate under highly variable conditions (weather, sea, routes, maintenance and loading) and they differ fundamentally in terms of design (size, speed, complexity and type of cargoes carried).***</a:t>
            </a:r>
          </a:p>
        </p:txBody>
      </p:sp>
      <p:sp>
        <p:nvSpPr>
          <p:cNvPr id="23" name="Rectangle 22"/>
          <p:cNvSpPr/>
          <p:nvPr/>
        </p:nvSpPr>
        <p:spPr>
          <a:xfrm>
            <a:off x="2442205" y="2686574"/>
            <a:ext cx="4682613" cy="530915"/>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dirty="0"/>
              <a:t>Above is an excellent example of using lists for groups and sequences of activities.</a:t>
            </a:r>
          </a:p>
        </p:txBody>
      </p:sp>
    </p:spTree>
    <p:extLst>
      <p:ext uri="{BB962C8B-B14F-4D97-AF65-F5344CB8AC3E}">
        <p14:creationId xmlns:p14="http://schemas.microsoft.com/office/powerpoint/2010/main" val="2688363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3000"/>
                                        <p:tgtEl>
                                          <p:spTgt spid="5"/>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000"/>
                                        <p:tgtEl>
                                          <p:spTgt spid="23"/>
                                        </p:tgtEl>
                                      </p:cBhvr>
                                    </p:animEffect>
                                    <p:anim calcmode="lin" valueType="num">
                                      <p:cBhvr>
                                        <p:cTn id="14" dur="2000" fill="hold"/>
                                        <p:tgtEl>
                                          <p:spTgt spid="23"/>
                                        </p:tgtEl>
                                        <p:attrNameLst>
                                          <p:attrName>ppt_x</p:attrName>
                                        </p:attrNameLst>
                                      </p:cBhvr>
                                      <p:tavLst>
                                        <p:tav tm="0">
                                          <p:val>
                                            <p:strVal val="#ppt_x"/>
                                          </p:val>
                                        </p:tav>
                                        <p:tav tm="100000">
                                          <p:val>
                                            <p:strVal val="#ppt_x"/>
                                          </p:val>
                                        </p:tav>
                                      </p:tavLst>
                                    </p:anim>
                                    <p:anim calcmode="lin" valueType="num">
                                      <p:cBhvr>
                                        <p:cTn id="15" dur="2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
                  </p:tgtEl>
                </p:cond>
              </p:nextCondLst>
            </p:seq>
          </p:childTnLst>
        </p:cTn>
      </p:par>
    </p:tnLst>
    <p:bldLst>
      <p:bldP spid="3" grpId="0" animBg="1"/>
      <p:bldP spid="5"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76627" y="1005325"/>
            <a:ext cx="7802181" cy="901638"/>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6" name="Rectangle 5"/>
          <p:cNvSpPr/>
          <p:nvPr/>
        </p:nvSpPr>
        <p:spPr>
          <a:xfrm>
            <a:off x="3025897" y="295930"/>
            <a:ext cx="2372013" cy="300083"/>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t>PRACTICE EXERCISE 1 </a:t>
            </a:r>
          </a:p>
        </p:txBody>
      </p:sp>
      <p:sp>
        <p:nvSpPr>
          <p:cNvPr id="2" name="Oval 1"/>
          <p:cNvSpPr/>
          <p:nvPr/>
        </p:nvSpPr>
        <p:spPr>
          <a:xfrm>
            <a:off x="434442" y="1005325"/>
            <a:ext cx="1289579" cy="909550"/>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t>Original</a:t>
            </a:r>
          </a:p>
        </p:txBody>
      </p:sp>
      <p:sp>
        <p:nvSpPr>
          <p:cNvPr id="17" name="Rounded Rectangle 16"/>
          <p:cNvSpPr/>
          <p:nvPr/>
        </p:nvSpPr>
        <p:spPr>
          <a:xfrm>
            <a:off x="934315" y="2245686"/>
            <a:ext cx="7663628" cy="909550"/>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18" name="Oval 17"/>
          <p:cNvSpPr/>
          <p:nvPr/>
        </p:nvSpPr>
        <p:spPr>
          <a:xfrm>
            <a:off x="434443" y="2238582"/>
            <a:ext cx="1317974" cy="909550"/>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Suggested Edit</a:t>
            </a:r>
          </a:p>
        </p:txBody>
      </p:sp>
      <p:sp>
        <p:nvSpPr>
          <p:cNvPr id="5" name="TextBox 4"/>
          <p:cNvSpPr txBox="1"/>
          <p:nvPr/>
        </p:nvSpPr>
        <p:spPr>
          <a:xfrm flipH="1">
            <a:off x="1911214" y="1229201"/>
            <a:ext cx="6408441" cy="40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r>
              <a:rPr lang="en-US" sz="1013" dirty="0"/>
              <a:t>One reason making the dearth of information a particularly challenging problem is the complexity of ship energy consumption.</a:t>
            </a:r>
            <a:r>
              <a:rPr lang="en-US" sz="1013" dirty="0">
                <a:latin typeface="STIX-Regular"/>
              </a:rPr>
              <a:t>***</a:t>
            </a:r>
            <a:endParaRPr lang="en-US" sz="1050" dirty="0">
              <a:latin typeface="STIX-Regular"/>
            </a:endParaRPr>
          </a:p>
        </p:txBody>
      </p:sp>
      <p:sp>
        <p:nvSpPr>
          <p:cNvPr id="9" name="TextBox 8"/>
          <p:cNvSpPr txBox="1"/>
          <p:nvPr/>
        </p:nvSpPr>
        <p:spPr>
          <a:xfrm>
            <a:off x="1911214" y="2411451"/>
            <a:ext cx="6408441" cy="25173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R="0" lvl="0">
              <a:lnSpc>
                <a:spcPct val="107000"/>
              </a:lnSpc>
              <a:spcBef>
                <a:spcPts val="0"/>
              </a:spcBef>
              <a:spcAft>
                <a:spcPts val="0"/>
              </a:spcAft>
            </a:pPr>
            <a:r>
              <a:rPr lang="en-US" sz="1013" dirty="0">
                <a:latin typeface="STIX-Regular"/>
              </a:rPr>
              <a:t>The complexity of ship energy consumption presents a challenge to collecting data.</a:t>
            </a:r>
            <a:endParaRPr lang="en-US" sz="1200" dirty="0">
              <a:latin typeface="STIX-Regular"/>
              <a:ea typeface="Calibri" panose="020F0502020204030204" pitchFamily="34" charset="0"/>
              <a:cs typeface="Times New Roman" panose="02020603050405020304" pitchFamily="18" charset="0"/>
            </a:endParaRPr>
          </a:p>
        </p:txBody>
      </p:sp>
      <p:sp>
        <p:nvSpPr>
          <p:cNvPr id="14" name="Rectangle 13"/>
          <p:cNvSpPr/>
          <p:nvPr/>
        </p:nvSpPr>
        <p:spPr>
          <a:xfrm>
            <a:off x="3025897" y="3676998"/>
            <a:ext cx="3303639" cy="300083"/>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t>Reduced words, increased clarity.</a:t>
            </a:r>
          </a:p>
        </p:txBody>
      </p:sp>
    </p:spTree>
    <p:extLst>
      <p:ext uri="{BB962C8B-B14F-4D97-AF65-F5344CB8AC3E}">
        <p14:creationId xmlns:p14="http://schemas.microsoft.com/office/powerpoint/2010/main" val="1738060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3000"/>
                                        <p:tgtEl>
                                          <p:spTgt spid="5"/>
                                        </p:tgtEl>
                                      </p:cBhvr>
                                    </p:animEffec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3000"/>
                                        <p:tgtEl>
                                          <p:spTgt spid="17"/>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3000"/>
                                        <p:tgtEl>
                                          <p:spTgt spid="9"/>
                                        </p:tgtEl>
                                      </p:cBhvr>
                                    </p:animEffect>
                                  </p:childTnLst>
                                </p:cTn>
                              </p:par>
                            </p:childTnLst>
                          </p:cTn>
                        </p:par>
                        <p:par>
                          <p:cTn id="20" fill="hold">
                            <p:stCondLst>
                              <p:cond delay="3500"/>
                            </p:stCondLst>
                            <p:childTnLst>
                              <p:par>
                                <p:cTn id="21" presetID="42" presetClass="entr" presetSubtype="0" fill="hold" grpId="0" nodeType="afterEffect">
                                  <p:stCondLst>
                                    <p:cond delay="4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childTnLst>
        </p:cTn>
      </p:par>
    </p:tnLst>
    <p:bldLst>
      <p:bldP spid="3" grpId="0" animBg="1"/>
      <p:bldP spid="17" grpId="0" animBg="1"/>
      <p:bldP spid="5" grpId="0"/>
      <p:bldP spid="9"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76627" y="1005325"/>
            <a:ext cx="7802181" cy="901638"/>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6" name="Rectangle 5"/>
          <p:cNvSpPr/>
          <p:nvPr/>
        </p:nvSpPr>
        <p:spPr>
          <a:xfrm>
            <a:off x="3025897" y="295930"/>
            <a:ext cx="2364639" cy="300083"/>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t>PRACTICE EXERCISE 2 </a:t>
            </a:r>
          </a:p>
        </p:txBody>
      </p:sp>
      <p:sp>
        <p:nvSpPr>
          <p:cNvPr id="2" name="Oval 1"/>
          <p:cNvSpPr/>
          <p:nvPr/>
        </p:nvSpPr>
        <p:spPr>
          <a:xfrm>
            <a:off x="434442" y="1005325"/>
            <a:ext cx="1289579" cy="909550"/>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t>Original</a:t>
            </a:r>
          </a:p>
        </p:txBody>
      </p:sp>
      <p:sp>
        <p:nvSpPr>
          <p:cNvPr id="17" name="Rounded Rectangle 16"/>
          <p:cNvSpPr/>
          <p:nvPr/>
        </p:nvSpPr>
        <p:spPr>
          <a:xfrm>
            <a:off x="939780" y="2246494"/>
            <a:ext cx="7663628" cy="909550"/>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18" name="Oval 17"/>
          <p:cNvSpPr/>
          <p:nvPr/>
        </p:nvSpPr>
        <p:spPr>
          <a:xfrm>
            <a:off x="434443" y="2238582"/>
            <a:ext cx="1317974" cy="909550"/>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Suggested Edit</a:t>
            </a:r>
          </a:p>
        </p:txBody>
      </p:sp>
      <p:sp>
        <p:nvSpPr>
          <p:cNvPr id="5" name="TextBox 4"/>
          <p:cNvSpPr txBox="1"/>
          <p:nvPr/>
        </p:nvSpPr>
        <p:spPr>
          <a:xfrm flipH="1">
            <a:off x="1807976" y="1037229"/>
            <a:ext cx="6408441" cy="83099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r>
              <a:rPr lang="en-US" sz="1200" dirty="0"/>
              <a:t>Numerous factors thus  influence the fuel consumption of a ship, which often varies significantly during and between voyages. This complexity, including the lack of knowledge on the ship and route specificity of energy consumption, makes it particularly difficult for crews to learn and develop optimal work practices***</a:t>
            </a:r>
          </a:p>
        </p:txBody>
      </p:sp>
      <p:sp>
        <p:nvSpPr>
          <p:cNvPr id="9" name="TextBox 8"/>
          <p:cNvSpPr txBox="1"/>
          <p:nvPr/>
        </p:nvSpPr>
        <p:spPr>
          <a:xfrm>
            <a:off x="1807976" y="2421321"/>
            <a:ext cx="6408441"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dirty="0">
                <a:latin typeface="STIX-Regular"/>
              </a:rPr>
              <a:t>Ship consumption of fuel varies significantly during and between voyages. The complex and numerous variables affecting routes hinder crews from developing and learning optimal practices</a:t>
            </a:r>
            <a:r>
              <a:rPr lang="en-US" sz="1013" dirty="0"/>
              <a:t>.</a:t>
            </a:r>
          </a:p>
        </p:txBody>
      </p:sp>
      <p:sp>
        <p:nvSpPr>
          <p:cNvPr id="14" name="Rectangle 13"/>
          <p:cNvSpPr/>
          <p:nvPr/>
        </p:nvSpPr>
        <p:spPr>
          <a:xfrm>
            <a:off x="2513390" y="3676998"/>
            <a:ext cx="3303639" cy="300083"/>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t>Reduced words, increased clarity.</a:t>
            </a:r>
          </a:p>
        </p:txBody>
      </p:sp>
    </p:spTree>
    <p:extLst>
      <p:ext uri="{BB962C8B-B14F-4D97-AF65-F5344CB8AC3E}">
        <p14:creationId xmlns:p14="http://schemas.microsoft.com/office/powerpoint/2010/main" val="323046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3000"/>
                                        <p:tgtEl>
                                          <p:spTgt spid="5"/>
                                        </p:tgtEl>
                                      </p:cBhvr>
                                    </p:animEffec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3000"/>
                                        <p:tgtEl>
                                          <p:spTgt spid="17"/>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3000"/>
                                        <p:tgtEl>
                                          <p:spTgt spid="9"/>
                                        </p:tgtEl>
                                      </p:cBhvr>
                                    </p:animEffect>
                                  </p:childTnLst>
                                </p:cTn>
                              </p:par>
                            </p:childTnLst>
                          </p:cTn>
                        </p:par>
                        <p:par>
                          <p:cTn id="20" fill="hold">
                            <p:stCondLst>
                              <p:cond delay="3500"/>
                            </p:stCondLst>
                            <p:childTnLst>
                              <p:par>
                                <p:cTn id="21" presetID="42" presetClass="entr" presetSubtype="0" fill="hold" grpId="0" nodeType="afterEffect">
                                  <p:stCondLst>
                                    <p:cond delay="4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childTnLst>
        </p:cTn>
      </p:par>
    </p:tnLst>
    <p:bldLst>
      <p:bldP spid="3" grpId="0" animBg="1"/>
      <p:bldP spid="17" grpId="0" animBg="1"/>
      <p:bldP spid="5" grpId="0"/>
      <p:bldP spid="9"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45329" y="346558"/>
            <a:ext cx="2379387" cy="300083"/>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t>PRACTICE EXERCISE 3</a:t>
            </a:r>
          </a:p>
        </p:txBody>
      </p:sp>
      <p:sp>
        <p:nvSpPr>
          <p:cNvPr id="4" name="TextBox 3"/>
          <p:cNvSpPr txBox="1"/>
          <p:nvPr/>
        </p:nvSpPr>
        <p:spPr>
          <a:xfrm>
            <a:off x="304537" y="1566477"/>
            <a:ext cx="8193971" cy="1027589"/>
          </a:xfrm>
          <a:prstGeom prst="rect">
            <a:avLst/>
          </a:prstGeom>
          <a:noFill/>
          <a:ln w="28575">
            <a:solidFill>
              <a:srgbClr val="DB091C"/>
            </a:solid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The paper </a:t>
            </a:r>
            <a:r>
              <a:rPr lang="en-US" sz="1013" dirty="0">
                <a:solidFill>
                  <a:srgbClr val="FF0000"/>
                </a:solidFill>
              </a:rPr>
              <a:t>offers an analysis of how</a:t>
            </a:r>
            <a:r>
              <a:rPr lang="en-US" sz="1013" dirty="0"/>
              <a:t>  an energy-monitoring system was implemented and eventually adopted by the crew members in a shipping company. </a:t>
            </a:r>
            <a:r>
              <a:rPr lang="en-US" sz="1013" dirty="0">
                <a:solidFill>
                  <a:srgbClr val="FF0000"/>
                </a:solidFill>
              </a:rPr>
              <a:t>It illustrates how </a:t>
            </a:r>
            <a:r>
              <a:rPr lang="en-US" sz="1013" dirty="0"/>
              <a:t>the social process of enacting the system as a collaborative technology- in-practice, enabling a significant reduction in energy consumption, was contingent on the negotiation of meaning and mutual learning among crew members </a:t>
            </a:r>
            <a:r>
              <a:rPr lang="en-US" sz="1013" dirty="0">
                <a:solidFill>
                  <a:srgbClr val="FF0000"/>
                </a:solidFill>
              </a:rPr>
              <a:t>in their community of practice </a:t>
            </a:r>
            <a:r>
              <a:rPr lang="en-US" sz="1013" dirty="0"/>
              <a:t>. </a:t>
            </a:r>
            <a:r>
              <a:rPr lang="en-US" sz="1013" dirty="0">
                <a:solidFill>
                  <a:srgbClr val="FF0000"/>
                </a:solidFill>
              </a:rPr>
              <a:t>The case study contributes to the literature on the relation between information technology, organization and energy efficiency by investigating</a:t>
            </a:r>
            <a:r>
              <a:rPr lang="en-US" sz="1013" dirty="0"/>
              <a:t> the socially situated nature of technology implementation and work practice change. The </a:t>
            </a:r>
            <a:r>
              <a:rPr lang="en-US" sz="1013" dirty="0">
                <a:solidFill>
                  <a:srgbClr val="FF0000"/>
                </a:solidFill>
              </a:rPr>
              <a:t>findings’ implications </a:t>
            </a:r>
            <a:r>
              <a:rPr lang="en-US" sz="1013" dirty="0"/>
              <a:t>for the role of information technology in improving energy efficiency in shipping are discussed.***  </a:t>
            </a:r>
          </a:p>
        </p:txBody>
      </p:sp>
      <p:sp>
        <p:nvSpPr>
          <p:cNvPr id="7" name="TextBox 6"/>
          <p:cNvSpPr txBox="1"/>
          <p:nvPr/>
        </p:nvSpPr>
        <p:spPr>
          <a:xfrm>
            <a:off x="201298" y="764323"/>
            <a:ext cx="1408127" cy="248209"/>
          </a:xfrm>
          <a:prstGeom prst="rect">
            <a:avLst/>
          </a:prstGeom>
          <a:noFill/>
          <a:ln w="28575">
            <a:solidFill>
              <a:schemeClr val="tx1"/>
            </a:solid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Original Abstract</a:t>
            </a:r>
          </a:p>
        </p:txBody>
      </p:sp>
      <p:sp>
        <p:nvSpPr>
          <p:cNvPr id="16" name="Oval Callout 15"/>
          <p:cNvSpPr/>
          <p:nvPr/>
        </p:nvSpPr>
        <p:spPr>
          <a:xfrm>
            <a:off x="1610956" y="698494"/>
            <a:ext cx="951270" cy="685655"/>
          </a:xfrm>
          <a:prstGeom prst="wedgeEllipseCallout">
            <a:avLst>
              <a:gd name="adj1" fmla="val -58467"/>
              <a:gd name="adj2" fmla="val 84031"/>
            </a:avLst>
          </a:prstGeom>
          <a:solidFill>
            <a:srgbClr val="FFFF00">
              <a:alpha val="67000"/>
            </a:srgb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dirty="0">
                <a:solidFill>
                  <a:schemeClr val="tx1"/>
                </a:solidFill>
                <a:latin typeface="STIX-Regular"/>
              </a:rPr>
              <a:t>Too many words</a:t>
            </a:r>
          </a:p>
        </p:txBody>
      </p:sp>
      <p:sp>
        <p:nvSpPr>
          <p:cNvPr id="19" name="Oval Callout 18"/>
          <p:cNvSpPr/>
          <p:nvPr/>
        </p:nvSpPr>
        <p:spPr>
          <a:xfrm>
            <a:off x="2830455" y="685524"/>
            <a:ext cx="951270" cy="828053"/>
          </a:xfrm>
          <a:prstGeom prst="wedgeEllipseCallout">
            <a:avLst>
              <a:gd name="adj1" fmla="val -89723"/>
              <a:gd name="adj2" fmla="val 85953"/>
            </a:avLst>
          </a:prstGeom>
          <a:solidFill>
            <a:srgbClr val="FFFF00">
              <a:alpha val="67000"/>
            </a:srgb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dirty="0">
                <a:solidFill>
                  <a:schemeClr val="tx1"/>
                </a:solidFill>
                <a:latin typeface="STIX-Regular"/>
              </a:rPr>
              <a:t>Too many words</a:t>
            </a:r>
          </a:p>
        </p:txBody>
      </p:sp>
      <p:sp>
        <p:nvSpPr>
          <p:cNvPr id="20" name="Oval Callout 19"/>
          <p:cNvSpPr/>
          <p:nvPr/>
        </p:nvSpPr>
        <p:spPr>
          <a:xfrm>
            <a:off x="905361" y="2999023"/>
            <a:ext cx="1348641" cy="809690"/>
          </a:xfrm>
          <a:prstGeom prst="wedgeEllipseCallout">
            <a:avLst>
              <a:gd name="adj1" fmla="val -32791"/>
              <a:gd name="adj2" fmla="val -143985"/>
            </a:avLst>
          </a:prstGeom>
          <a:solidFill>
            <a:srgbClr val="FFFF00">
              <a:alpha val="67000"/>
            </a:srgb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dirty="0">
                <a:solidFill>
                  <a:schemeClr val="tx1"/>
                </a:solidFill>
                <a:latin typeface="STIX-Regular"/>
              </a:rPr>
              <a:t>What other community would they being do this in?</a:t>
            </a:r>
          </a:p>
        </p:txBody>
      </p:sp>
      <p:sp>
        <p:nvSpPr>
          <p:cNvPr id="21" name="Oval Callout 20"/>
          <p:cNvSpPr/>
          <p:nvPr/>
        </p:nvSpPr>
        <p:spPr>
          <a:xfrm>
            <a:off x="3013082" y="3004686"/>
            <a:ext cx="1145851" cy="803123"/>
          </a:xfrm>
          <a:prstGeom prst="wedgeEllipseCallout">
            <a:avLst>
              <a:gd name="adj1" fmla="val -32791"/>
              <a:gd name="adj2" fmla="val -143985"/>
            </a:avLst>
          </a:prstGeom>
          <a:solidFill>
            <a:srgbClr val="FFFF00">
              <a:alpha val="67000"/>
            </a:srgb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dirty="0">
                <a:solidFill>
                  <a:schemeClr val="tx1"/>
                </a:solidFill>
                <a:latin typeface="STIX-Regular"/>
              </a:rPr>
              <a:t>Too many words</a:t>
            </a:r>
          </a:p>
        </p:txBody>
      </p:sp>
      <p:sp>
        <p:nvSpPr>
          <p:cNvPr id="23" name="Oval Callout 22"/>
          <p:cNvSpPr/>
          <p:nvPr/>
        </p:nvSpPr>
        <p:spPr>
          <a:xfrm>
            <a:off x="7385005" y="2892966"/>
            <a:ext cx="1113503" cy="510089"/>
          </a:xfrm>
          <a:prstGeom prst="wedgeEllipseCallout">
            <a:avLst>
              <a:gd name="adj1" fmla="val -32791"/>
              <a:gd name="adj2" fmla="val -143985"/>
            </a:avLst>
          </a:prstGeom>
          <a:solidFill>
            <a:srgbClr val="FFFF00">
              <a:alpha val="67000"/>
            </a:srgb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dirty="0">
                <a:solidFill>
                  <a:schemeClr val="tx1"/>
                </a:solidFill>
                <a:latin typeface="STIX-Regular"/>
              </a:rPr>
              <a:t>redundant</a:t>
            </a:r>
          </a:p>
        </p:txBody>
      </p:sp>
    </p:spTree>
    <p:extLst>
      <p:ext uri="{BB962C8B-B14F-4D97-AF65-F5344CB8AC3E}">
        <p14:creationId xmlns:p14="http://schemas.microsoft.com/office/powerpoint/2010/main" val="167598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45329" y="346558"/>
            <a:ext cx="2379387" cy="300083"/>
          </a:xfrm>
          <a:prstGeom prst="rect">
            <a:avLst/>
          </a:prstGeom>
          <a:solidFill>
            <a:schemeClr val="bg1"/>
          </a:solidFill>
          <a:ln w="38100">
            <a:solidFill>
              <a:srgbClr val="DB091C"/>
            </a:solidFill>
          </a:ln>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t>PRACTICE EXERCISE 3</a:t>
            </a:r>
          </a:p>
        </p:txBody>
      </p:sp>
      <p:sp>
        <p:nvSpPr>
          <p:cNvPr id="4" name="TextBox 3"/>
          <p:cNvSpPr txBox="1"/>
          <p:nvPr/>
        </p:nvSpPr>
        <p:spPr>
          <a:xfrm>
            <a:off x="297163" y="1932020"/>
            <a:ext cx="8193971" cy="715837"/>
          </a:xfrm>
          <a:prstGeom prst="rect">
            <a:avLst/>
          </a:prstGeom>
          <a:noFill/>
          <a:ln w="28575">
            <a:solidFill>
              <a:srgbClr val="DB091C"/>
            </a:solid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This analysis of strategies for implementing an energy-monitoring system compares policy or management driven practice to introduction by collaborative technology-in-practice. A shipping company achieves significant reduction of energy usage when crew members are able to negotiate the meaning of and engage in mutual learning associated with the new technology in their work environment. Implications for the relationship between information technology, organization, and energy efficiency are discussed.</a:t>
            </a:r>
          </a:p>
        </p:txBody>
      </p:sp>
      <p:sp>
        <p:nvSpPr>
          <p:cNvPr id="7" name="TextBox 6"/>
          <p:cNvSpPr txBox="1"/>
          <p:nvPr/>
        </p:nvSpPr>
        <p:spPr>
          <a:xfrm>
            <a:off x="297163" y="1066665"/>
            <a:ext cx="1485071" cy="248209"/>
          </a:xfrm>
          <a:prstGeom prst="rect">
            <a:avLst/>
          </a:prstGeom>
          <a:noFill/>
          <a:ln w="28575">
            <a:solidFill>
              <a:schemeClr val="tx1"/>
            </a:solid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Potential Abstract</a:t>
            </a:r>
          </a:p>
        </p:txBody>
      </p:sp>
    </p:spTree>
    <p:extLst>
      <p:ext uri="{BB962C8B-B14F-4D97-AF65-F5344CB8AC3E}">
        <p14:creationId xmlns:p14="http://schemas.microsoft.com/office/powerpoint/2010/main" val="3952022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27" y="920272"/>
            <a:ext cx="777308" cy="1358002"/>
          </a:xfrm>
          <a:prstGeom prst="rect">
            <a:avLst/>
          </a:prstGeom>
        </p:spPr>
      </p:pic>
      <p:sp>
        <p:nvSpPr>
          <p:cNvPr id="6" name="Rectangle 5"/>
          <p:cNvSpPr/>
          <p:nvPr/>
        </p:nvSpPr>
        <p:spPr>
          <a:xfrm>
            <a:off x="2042608" y="92832"/>
            <a:ext cx="4906391" cy="692498"/>
          </a:xfrm>
          <a:prstGeom prst="rect">
            <a:avLst/>
          </a:prstGeom>
          <a:noFill/>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50" b="0" cap="none" spc="0" dirty="0">
                <a:ln w="0"/>
                <a:solidFill>
                  <a:schemeClr val="accent1"/>
                </a:solidFill>
                <a:effectLst>
                  <a:outerShdw blurRad="38100" dist="25400" dir="5400000" algn="ctr" rotWithShape="0">
                    <a:srgbClr val="6E747A">
                      <a:alpha val="43000"/>
                    </a:srgbClr>
                  </a:outerShdw>
                </a:effectLst>
              </a:rPr>
              <a:t>Key </a:t>
            </a:r>
            <a:r>
              <a:rPr lang="en-US" sz="4050" dirty="0">
                <a:ln w="0"/>
                <a:solidFill>
                  <a:schemeClr val="accent1"/>
                </a:solidFill>
                <a:effectLst>
                  <a:outerShdw blurRad="38100" dist="25400" dir="5400000" algn="ctr" rotWithShape="0">
                    <a:srgbClr val="6E747A">
                      <a:alpha val="43000"/>
                    </a:srgbClr>
                  </a:outerShdw>
                </a:effectLst>
              </a:rPr>
              <a:t>Writing </a:t>
            </a:r>
            <a:r>
              <a:rPr lang="en-US" sz="4050" b="0" cap="none" spc="0" dirty="0">
                <a:ln w="0"/>
                <a:solidFill>
                  <a:schemeClr val="accent1"/>
                </a:solidFill>
                <a:effectLst>
                  <a:outerShdw blurRad="38100" dist="25400" dir="5400000" algn="ctr" rotWithShape="0">
                    <a:srgbClr val="6E747A">
                      <a:alpha val="43000"/>
                    </a:srgbClr>
                  </a:outerShdw>
                </a:effectLst>
              </a:rPr>
              <a:t>Guidelines</a:t>
            </a:r>
          </a:p>
        </p:txBody>
      </p:sp>
      <p:sp>
        <p:nvSpPr>
          <p:cNvPr id="14" name="TextBox 13"/>
          <p:cNvSpPr txBox="1"/>
          <p:nvPr/>
        </p:nvSpPr>
        <p:spPr>
          <a:xfrm>
            <a:off x="2258153" y="1599273"/>
            <a:ext cx="5532634"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Wingdings" panose="05000000000000000000" pitchFamily="2" charset="2"/>
              <a:buChar char="v"/>
            </a:pPr>
            <a:r>
              <a:rPr lang="en-US" sz="1013" dirty="0"/>
              <a:t>Make explicit connections between the funder’s goals, your abilities, and your project.</a:t>
            </a:r>
          </a:p>
        </p:txBody>
      </p:sp>
      <p:sp>
        <p:nvSpPr>
          <p:cNvPr id="16" name="TextBox 15"/>
          <p:cNvSpPr txBox="1"/>
          <p:nvPr/>
        </p:nvSpPr>
        <p:spPr>
          <a:xfrm>
            <a:off x="2258154" y="2028460"/>
            <a:ext cx="5532634" cy="40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Wingdings" panose="05000000000000000000" pitchFamily="2" charset="2"/>
              <a:buChar char="v"/>
            </a:pPr>
            <a:r>
              <a:rPr lang="en-US" sz="1013" dirty="0"/>
              <a:t>Create a unique statement for each funding program. Address reviewers according to their level of knowledge in your field. (jargons, acronyms)</a:t>
            </a:r>
          </a:p>
        </p:txBody>
      </p:sp>
      <p:sp>
        <p:nvSpPr>
          <p:cNvPr id="17" name="TextBox 16"/>
          <p:cNvSpPr txBox="1"/>
          <p:nvPr/>
        </p:nvSpPr>
        <p:spPr>
          <a:xfrm>
            <a:off x="2258153" y="2654648"/>
            <a:ext cx="5064428"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Wingdings" panose="05000000000000000000" pitchFamily="2" charset="2"/>
              <a:buChar char="v"/>
            </a:pPr>
            <a:r>
              <a:rPr lang="en-US" sz="1013" dirty="0"/>
              <a:t>Personal Statement: Illustrate you are the PERSON to accomplish a funder’s mission</a:t>
            </a:r>
          </a:p>
        </p:txBody>
      </p:sp>
      <p:sp>
        <p:nvSpPr>
          <p:cNvPr id="18" name="TextBox 17"/>
          <p:cNvSpPr txBox="1"/>
          <p:nvPr/>
        </p:nvSpPr>
        <p:spPr>
          <a:xfrm>
            <a:off x="2258153" y="3207939"/>
            <a:ext cx="5064428"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Wingdings" panose="05000000000000000000" pitchFamily="2" charset="2"/>
              <a:buChar char="v"/>
            </a:pPr>
            <a:r>
              <a:rPr lang="en-US" sz="1013" dirty="0"/>
              <a:t>Personal statement and C.V. should contain </a:t>
            </a:r>
            <a:r>
              <a:rPr lang="en-US" sz="1013" i="1" dirty="0"/>
              <a:t>different</a:t>
            </a:r>
            <a:r>
              <a:rPr lang="en-US" sz="1013" dirty="0"/>
              <a:t> information</a:t>
            </a:r>
          </a:p>
        </p:txBody>
      </p:sp>
      <p:sp>
        <p:nvSpPr>
          <p:cNvPr id="2" name="TextBox 1"/>
          <p:cNvSpPr txBox="1"/>
          <p:nvPr/>
        </p:nvSpPr>
        <p:spPr>
          <a:xfrm>
            <a:off x="221227" y="2622876"/>
            <a:ext cx="1423220" cy="559961"/>
          </a:xfrm>
          <a:prstGeom prst="rect">
            <a:avLst/>
          </a:prstGeom>
          <a:noFill/>
          <a:ln w="38100">
            <a:solidFill>
              <a:schemeClr val="accent1">
                <a:lumMod val="75000"/>
              </a:schemeClr>
            </a:solid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Print these two pages for writing &amp; editing checklist</a:t>
            </a:r>
          </a:p>
        </p:txBody>
      </p:sp>
      <p:sp>
        <p:nvSpPr>
          <p:cNvPr id="3" name="TextBox 2">
            <a:extLst>
              <a:ext uri="{FF2B5EF4-FFF2-40B4-BE49-F238E27FC236}">
                <a16:creationId xmlns:a16="http://schemas.microsoft.com/office/drawing/2014/main" id="{80D36F9D-7A3E-0B28-3102-F30F94AE6CFA}"/>
              </a:ext>
            </a:extLst>
          </p:cNvPr>
          <p:cNvSpPr txBox="1"/>
          <p:nvPr/>
        </p:nvSpPr>
        <p:spPr>
          <a:xfrm>
            <a:off x="2258153" y="3678251"/>
            <a:ext cx="5064428" cy="71583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Wingdings" panose="05000000000000000000" pitchFamily="2" charset="2"/>
              <a:buChar char="v"/>
            </a:pPr>
            <a:r>
              <a:rPr lang="en-US" sz="1013" dirty="0"/>
              <a:t>Avoid: </a:t>
            </a:r>
          </a:p>
          <a:p>
            <a:pPr marL="557213" lvl="1" indent="-214313">
              <a:buFont typeface="Arial" panose="020B0604020202020204" pitchFamily="34" charset="0"/>
              <a:buChar char="•"/>
            </a:pPr>
            <a:r>
              <a:rPr lang="en-US" sz="1013" dirty="0"/>
              <a:t>Thanking your advisor</a:t>
            </a:r>
          </a:p>
          <a:p>
            <a:pPr marL="557213" lvl="1" indent="-214313">
              <a:buFont typeface="Arial" panose="020B0604020202020204" pitchFamily="34" charset="0"/>
              <a:buChar char="•"/>
            </a:pPr>
            <a:r>
              <a:rPr lang="en-US" sz="1013" dirty="0"/>
              <a:t>negative statements about a school or business </a:t>
            </a:r>
          </a:p>
          <a:p>
            <a:pPr marL="557213" lvl="1" indent="-214313">
              <a:buFont typeface="Arial" panose="020B0604020202020204" pitchFamily="34" charset="0"/>
              <a:buChar char="•"/>
            </a:pPr>
            <a:r>
              <a:rPr lang="en-US" sz="1013" dirty="0"/>
              <a:t>“feelings” or journal type statements </a:t>
            </a:r>
            <a:r>
              <a:rPr lang="en-US" sz="1013" dirty="0">
                <a:solidFill>
                  <a:schemeClr val="accent1"/>
                </a:solidFill>
              </a:rPr>
              <a:t>“PASSION”</a:t>
            </a:r>
          </a:p>
        </p:txBody>
      </p:sp>
    </p:spTree>
    <p:extLst>
      <p:ext uri="{BB962C8B-B14F-4D97-AF65-F5344CB8AC3E}">
        <p14:creationId xmlns:p14="http://schemas.microsoft.com/office/powerpoint/2010/main" val="2624890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866" y="1425479"/>
            <a:ext cx="717481" cy="396904"/>
          </a:xfrm>
          <a:prstGeom prst="rect">
            <a:avLst/>
          </a:prstGeom>
        </p:spPr>
      </p:pic>
      <p:sp>
        <p:nvSpPr>
          <p:cNvPr id="22" name="Text Placeholder 6"/>
          <p:cNvSpPr txBox="1">
            <a:spLocks/>
          </p:cNvSpPr>
          <p:nvPr/>
        </p:nvSpPr>
        <p:spPr>
          <a:xfrm>
            <a:off x="4564568" y="2171637"/>
            <a:ext cx="1638161" cy="362636"/>
          </a:xfrm>
          <a:prstGeom prst="rect">
            <a:avLst/>
          </a:prstGeom>
          <a:solidFill>
            <a:schemeClr val="accent4">
              <a:lumMod val="40000"/>
              <a:lumOff val="60000"/>
            </a:schemeClr>
          </a:solidFill>
        </p:spPr>
        <p:txBody>
          <a:bodyPr vert="horz" lIns="68580" tIns="34290" rIns="68580" bIns="34290" rtlCol="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1"/>
            <a:r>
              <a:rPr lang="en-US" sz="1500" dirty="0">
                <a:solidFill>
                  <a:prstClr val="black"/>
                </a:solidFill>
              </a:rPr>
              <a:t>Government</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1578" y="1212933"/>
            <a:ext cx="1578190" cy="10890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8254" y="1373552"/>
            <a:ext cx="654243" cy="302499"/>
          </a:xfrm>
          <a:prstGeom prst="rect">
            <a:avLst/>
          </a:prstGeom>
        </p:spPr>
      </p:pic>
      <p:sp>
        <p:nvSpPr>
          <p:cNvPr id="25" name="Text Placeholder 6"/>
          <p:cNvSpPr txBox="1">
            <a:spLocks/>
          </p:cNvSpPr>
          <p:nvPr/>
        </p:nvSpPr>
        <p:spPr>
          <a:xfrm>
            <a:off x="1673665" y="638965"/>
            <a:ext cx="1638162" cy="505185"/>
          </a:xfrm>
          <a:prstGeom prst="rect">
            <a:avLst/>
          </a:prstGeom>
          <a:solidFill>
            <a:schemeClr val="accent4">
              <a:lumMod val="40000"/>
              <a:lumOff val="60000"/>
            </a:schemeClr>
          </a:solidFill>
        </p:spPr>
        <p:txBody>
          <a:bodyPr vert="horz" lIns="68580" tIns="34290" rIns="68580" bIns="34290" rtlCol="0">
            <a:normAutofit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1"/>
            <a:r>
              <a:rPr lang="en-US" sz="1500" dirty="0">
                <a:solidFill>
                  <a:prstClr val="black"/>
                </a:solidFill>
              </a:rPr>
              <a:t>Universities (internal)</a:t>
            </a:r>
          </a:p>
          <a:p>
            <a:pPr lvl="1"/>
            <a:endParaRPr lang="en-US" sz="1500" dirty="0">
              <a:solidFill>
                <a:prstClr val="black"/>
              </a:solidFill>
            </a:endParaRPr>
          </a:p>
          <a:p>
            <a:pPr marL="0" lvl="1" indent="0">
              <a:buNone/>
            </a:pPr>
            <a:endParaRPr lang="en-US" sz="1500" dirty="0">
              <a:solidFill>
                <a:prstClr val="black"/>
              </a:solidFill>
            </a:endParaRPr>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6105" y="1676051"/>
            <a:ext cx="654986" cy="537236"/>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2359" y="2187978"/>
            <a:ext cx="944689" cy="316321"/>
          </a:xfrm>
          <a:prstGeom prst="rect">
            <a:avLst/>
          </a:prstGeom>
        </p:spPr>
      </p:pic>
      <p:sp>
        <p:nvSpPr>
          <p:cNvPr id="30" name="Text Placeholder 4"/>
          <p:cNvSpPr>
            <a:spLocks noGrp="1"/>
          </p:cNvSpPr>
          <p:nvPr>
            <p:ph type="body" sz="quarter" idx="14"/>
          </p:nvPr>
        </p:nvSpPr>
        <p:spPr>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solidFill>
                  <a:schemeClr val="tx1"/>
                </a:solidFill>
              </a:rPr>
              <a:t>Understanding Funding – </a:t>
            </a:r>
            <a:r>
              <a:rPr lang="en-US" i="1" dirty="0">
                <a:solidFill>
                  <a:schemeClr val="tx1"/>
                </a:solidFill>
              </a:rPr>
              <a:t>Overview</a:t>
            </a:r>
          </a:p>
        </p:txBody>
      </p:sp>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80833" y="3334600"/>
            <a:ext cx="971769" cy="344302"/>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15840" y="1055410"/>
            <a:ext cx="712430" cy="295088"/>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9438" y="1170866"/>
            <a:ext cx="701647" cy="505185"/>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79529" y="2161641"/>
            <a:ext cx="934835" cy="345073"/>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07003" y="2541365"/>
            <a:ext cx="1044180" cy="294644"/>
          </a:xfrm>
          <a:prstGeom prst="rect">
            <a:avLst/>
          </a:prstGeom>
        </p:spPr>
      </p:pic>
      <p:pic>
        <p:nvPicPr>
          <p:cNvPr id="7" name="Picture 6"/>
          <p:cNvPicPr>
            <a:picLocks noChangeAspect="1"/>
          </p:cNvPicPr>
          <p:nvPr/>
        </p:nvPicPr>
        <p:blipFill>
          <a:blip r:embed="rId13"/>
          <a:stretch>
            <a:fillRect/>
          </a:stretch>
        </p:blipFill>
        <p:spPr>
          <a:xfrm>
            <a:off x="7543028" y="3801721"/>
            <a:ext cx="996782" cy="374936"/>
          </a:xfrm>
          <a:prstGeom prst="rect">
            <a:avLst/>
          </a:prstGeom>
        </p:spPr>
      </p:pic>
      <p:pic>
        <p:nvPicPr>
          <p:cNvPr id="10" name="Picture 9"/>
          <p:cNvPicPr>
            <a:picLocks noChangeAspect="1"/>
          </p:cNvPicPr>
          <p:nvPr/>
        </p:nvPicPr>
        <p:blipFill>
          <a:blip r:embed="rId14"/>
          <a:stretch>
            <a:fillRect/>
          </a:stretch>
        </p:blipFill>
        <p:spPr>
          <a:xfrm>
            <a:off x="8491788" y="1686824"/>
            <a:ext cx="521629" cy="474817"/>
          </a:xfrm>
          <a:prstGeom prst="rect">
            <a:avLst/>
          </a:prstGeom>
        </p:spPr>
      </p:pic>
      <p:pic>
        <p:nvPicPr>
          <p:cNvPr id="11" name="Picture 10"/>
          <p:cNvPicPr>
            <a:picLocks noChangeAspect="1"/>
          </p:cNvPicPr>
          <p:nvPr/>
        </p:nvPicPr>
        <p:blipFill>
          <a:blip r:embed="rId15"/>
          <a:stretch>
            <a:fillRect/>
          </a:stretch>
        </p:blipFill>
        <p:spPr>
          <a:xfrm>
            <a:off x="7568002" y="1809396"/>
            <a:ext cx="923786" cy="272593"/>
          </a:xfrm>
          <a:prstGeom prst="rect">
            <a:avLst/>
          </a:prstGeom>
        </p:spPr>
      </p:pic>
      <p:sp>
        <p:nvSpPr>
          <p:cNvPr id="32" name="Text Placeholder 6"/>
          <p:cNvSpPr txBox="1">
            <a:spLocks/>
          </p:cNvSpPr>
          <p:nvPr/>
        </p:nvSpPr>
        <p:spPr>
          <a:xfrm>
            <a:off x="5235025" y="776578"/>
            <a:ext cx="1638162" cy="394288"/>
          </a:xfrm>
          <a:prstGeom prst="rect">
            <a:avLst/>
          </a:prstGeom>
          <a:solidFill>
            <a:schemeClr val="accent4">
              <a:lumMod val="40000"/>
              <a:lumOff val="60000"/>
            </a:schemeClr>
          </a:solidFill>
        </p:spPr>
        <p:txBody>
          <a:bodyPr vert="horz" lIns="68580" tIns="34290" rIns="68580" bIns="34290" rtlCol="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indent="0">
              <a:buNone/>
            </a:pPr>
            <a:r>
              <a:rPr lang="en-US" sz="2100" dirty="0">
                <a:solidFill>
                  <a:prstClr val="black"/>
                </a:solidFill>
              </a:rPr>
              <a:t>EXTERNAL</a:t>
            </a:r>
          </a:p>
        </p:txBody>
      </p:sp>
      <p:sp>
        <p:nvSpPr>
          <p:cNvPr id="33" name="Text Placeholder 6"/>
          <p:cNvSpPr txBox="1">
            <a:spLocks/>
          </p:cNvSpPr>
          <p:nvPr/>
        </p:nvSpPr>
        <p:spPr>
          <a:xfrm>
            <a:off x="7558826" y="944064"/>
            <a:ext cx="1454591" cy="394288"/>
          </a:xfrm>
          <a:prstGeom prst="rect">
            <a:avLst/>
          </a:prstGeom>
          <a:solidFill>
            <a:schemeClr val="accent4">
              <a:lumMod val="40000"/>
              <a:lumOff val="60000"/>
            </a:schemeClr>
          </a:solidFill>
        </p:spPr>
        <p:txBody>
          <a:bodyPr vert="horz" lIns="68580" tIns="34290" rIns="68580" bIns="34290" rtlCol="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1"/>
            <a:r>
              <a:rPr lang="en-US" sz="1500" dirty="0">
                <a:solidFill>
                  <a:prstClr val="black"/>
                </a:solidFill>
              </a:rPr>
              <a:t>Industry</a:t>
            </a:r>
          </a:p>
          <a:p>
            <a:pPr marL="0" lvl="1" indent="0">
              <a:buNone/>
            </a:pPr>
            <a:endParaRPr lang="en-US" sz="1500" dirty="0">
              <a:solidFill>
                <a:prstClr val="black"/>
              </a:solidFill>
            </a:endParaRPr>
          </a:p>
        </p:txBody>
      </p:sp>
      <p:pic>
        <p:nvPicPr>
          <p:cNvPr id="12" name="Picture 11"/>
          <p:cNvPicPr>
            <a:picLocks noChangeAspect="1"/>
          </p:cNvPicPr>
          <p:nvPr/>
        </p:nvPicPr>
        <p:blipFill>
          <a:blip r:embed="rId16"/>
          <a:stretch>
            <a:fillRect/>
          </a:stretch>
        </p:blipFill>
        <p:spPr>
          <a:xfrm>
            <a:off x="5579779" y="1834691"/>
            <a:ext cx="1170533" cy="356647"/>
          </a:xfrm>
          <a:prstGeom prst="rect">
            <a:avLst/>
          </a:prstGeom>
        </p:spPr>
      </p:pic>
      <p:pic>
        <p:nvPicPr>
          <p:cNvPr id="13" name="Picture 12"/>
          <p:cNvPicPr>
            <a:picLocks noChangeAspect="1"/>
          </p:cNvPicPr>
          <p:nvPr/>
        </p:nvPicPr>
        <p:blipFill>
          <a:blip r:embed="rId17"/>
          <a:stretch>
            <a:fillRect/>
          </a:stretch>
        </p:blipFill>
        <p:spPr>
          <a:xfrm>
            <a:off x="7220766" y="3462405"/>
            <a:ext cx="416088" cy="402371"/>
          </a:xfrm>
          <a:prstGeom prst="rect">
            <a:avLst/>
          </a:prstGeom>
        </p:spPr>
      </p:pic>
      <p:pic>
        <p:nvPicPr>
          <p:cNvPr id="14" name="Picture 13"/>
          <p:cNvPicPr>
            <a:picLocks noChangeAspect="1"/>
          </p:cNvPicPr>
          <p:nvPr/>
        </p:nvPicPr>
        <p:blipFill>
          <a:blip r:embed="rId18"/>
          <a:stretch>
            <a:fillRect/>
          </a:stretch>
        </p:blipFill>
        <p:spPr>
          <a:xfrm>
            <a:off x="3928270" y="2344663"/>
            <a:ext cx="987638" cy="224048"/>
          </a:xfrm>
          <a:prstGeom prst="rect">
            <a:avLst/>
          </a:prstGeom>
        </p:spPr>
      </p:pic>
      <p:pic>
        <p:nvPicPr>
          <p:cNvPr id="15" name="Picture 14"/>
          <p:cNvPicPr>
            <a:picLocks noChangeAspect="1"/>
          </p:cNvPicPr>
          <p:nvPr/>
        </p:nvPicPr>
        <p:blipFill>
          <a:blip r:embed="rId19"/>
          <a:stretch>
            <a:fillRect/>
          </a:stretch>
        </p:blipFill>
        <p:spPr>
          <a:xfrm>
            <a:off x="6564550" y="3464408"/>
            <a:ext cx="617273" cy="402371"/>
          </a:xfrm>
          <a:prstGeom prst="rect">
            <a:avLst/>
          </a:prstGeom>
        </p:spPr>
      </p:pic>
      <p:sp>
        <p:nvSpPr>
          <p:cNvPr id="34" name="Text Placeholder 6"/>
          <p:cNvSpPr txBox="1">
            <a:spLocks/>
          </p:cNvSpPr>
          <p:nvPr/>
        </p:nvSpPr>
        <p:spPr>
          <a:xfrm>
            <a:off x="6680295" y="3056401"/>
            <a:ext cx="1592544" cy="226297"/>
          </a:xfrm>
          <a:prstGeom prst="rect">
            <a:avLst/>
          </a:prstGeom>
          <a:solidFill>
            <a:schemeClr val="accent4">
              <a:lumMod val="40000"/>
              <a:lumOff val="60000"/>
            </a:schemeClr>
          </a:solidFill>
        </p:spPr>
        <p:txBody>
          <a:bodyPr vert="horz" lIns="68580" tIns="34290" rIns="68580" bIns="34290" rtlCol="0">
            <a:normAutofit fontScale="775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1"/>
            <a:r>
              <a:rPr lang="en-US" sz="1500" dirty="0">
                <a:solidFill>
                  <a:prstClr val="black"/>
                </a:solidFill>
              </a:rPr>
              <a:t>Foundations</a:t>
            </a:r>
          </a:p>
          <a:p>
            <a:pPr marL="0" lvl="1" indent="0">
              <a:buNone/>
            </a:pPr>
            <a:endParaRPr lang="en-US" sz="1500" dirty="0">
              <a:solidFill>
                <a:prstClr val="black"/>
              </a:solidFill>
            </a:endParaRPr>
          </a:p>
        </p:txBody>
      </p:sp>
      <p:pic>
        <p:nvPicPr>
          <p:cNvPr id="35" name="Picture 34"/>
          <p:cNvPicPr>
            <a:picLocks noChangeAspect="1"/>
          </p:cNvPicPr>
          <p:nvPr/>
        </p:nvPicPr>
        <p:blipFill>
          <a:blip r:embed="rId20"/>
          <a:stretch>
            <a:fillRect/>
          </a:stretch>
        </p:blipFill>
        <p:spPr>
          <a:xfrm>
            <a:off x="941438" y="3317524"/>
            <a:ext cx="914480" cy="256055"/>
          </a:xfrm>
          <a:prstGeom prst="rect">
            <a:avLst/>
          </a:prstGeom>
        </p:spPr>
      </p:pic>
      <p:pic>
        <p:nvPicPr>
          <p:cNvPr id="37" name="Picture 36"/>
          <p:cNvPicPr>
            <a:picLocks noChangeAspect="1"/>
          </p:cNvPicPr>
          <p:nvPr/>
        </p:nvPicPr>
        <p:blipFill>
          <a:blip r:embed="rId21"/>
          <a:stretch>
            <a:fillRect/>
          </a:stretch>
        </p:blipFill>
        <p:spPr>
          <a:xfrm>
            <a:off x="5717503" y="2504299"/>
            <a:ext cx="759018" cy="374936"/>
          </a:xfrm>
          <a:prstGeom prst="rect">
            <a:avLst/>
          </a:prstGeom>
        </p:spPr>
      </p:pic>
      <p:pic>
        <p:nvPicPr>
          <p:cNvPr id="38" name="Picture 37"/>
          <p:cNvPicPr>
            <a:picLocks noChangeAspect="1"/>
          </p:cNvPicPr>
          <p:nvPr/>
        </p:nvPicPr>
        <p:blipFill>
          <a:blip r:embed="rId22"/>
          <a:stretch>
            <a:fillRect/>
          </a:stretch>
        </p:blipFill>
        <p:spPr>
          <a:xfrm>
            <a:off x="5166462" y="3846923"/>
            <a:ext cx="749873" cy="324641"/>
          </a:xfrm>
          <a:prstGeom prst="rect">
            <a:avLst/>
          </a:prstGeom>
        </p:spPr>
      </p:pic>
      <p:pic>
        <p:nvPicPr>
          <p:cNvPr id="44" name="Picture 43"/>
          <p:cNvPicPr>
            <a:picLocks noChangeAspect="1"/>
          </p:cNvPicPr>
          <p:nvPr/>
        </p:nvPicPr>
        <p:blipFill>
          <a:blip r:embed="rId23"/>
          <a:stretch>
            <a:fillRect/>
          </a:stretch>
        </p:blipFill>
        <p:spPr>
          <a:xfrm>
            <a:off x="792835" y="4033300"/>
            <a:ext cx="1211685" cy="301778"/>
          </a:xfrm>
          <a:prstGeom prst="rect">
            <a:avLst/>
          </a:prstGeom>
        </p:spPr>
      </p:pic>
      <p:pic>
        <p:nvPicPr>
          <p:cNvPr id="46" name="Picture 45"/>
          <p:cNvPicPr>
            <a:picLocks noChangeAspect="1"/>
          </p:cNvPicPr>
          <p:nvPr/>
        </p:nvPicPr>
        <p:blipFill>
          <a:blip r:embed="rId24"/>
          <a:stretch>
            <a:fillRect/>
          </a:stretch>
        </p:blipFill>
        <p:spPr>
          <a:xfrm>
            <a:off x="2059022" y="3930567"/>
            <a:ext cx="1124810" cy="210330"/>
          </a:xfrm>
          <a:prstGeom prst="rect">
            <a:avLst/>
          </a:prstGeom>
        </p:spPr>
      </p:pic>
      <p:sp>
        <p:nvSpPr>
          <p:cNvPr id="48" name="Text Placeholder 6"/>
          <p:cNvSpPr txBox="1">
            <a:spLocks/>
          </p:cNvSpPr>
          <p:nvPr/>
        </p:nvSpPr>
        <p:spPr>
          <a:xfrm>
            <a:off x="832964" y="3661723"/>
            <a:ext cx="1706805" cy="225449"/>
          </a:xfrm>
          <a:prstGeom prst="rect">
            <a:avLst/>
          </a:prstGeom>
          <a:solidFill>
            <a:schemeClr val="accent4">
              <a:lumMod val="40000"/>
              <a:lumOff val="60000"/>
            </a:schemeClr>
          </a:solidFill>
        </p:spPr>
        <p:txBody>
          <a:bodyPr vert="horz" lIns="68580" tIns="34290" rIns="68580" bIns="34290" rtlCol="0">
            <a:normAutofit fontScale="775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1"/>
            <a:r>
              <a:rPr lang="en-US" sz="1500" dirty="0">
                <a:solidFill>
                  <a:prstClr val="black"/>
                </a:solidFill>
              </a:rPr>
              <a:t>International</a:t>
            </a:r>
          </a:p>
          <a:p>
            <a:pPr marL="0" lvl="1" indent="0">
              <a:buNone/>
            </a:pPr>
            <a:endParaRPr lang="en-US" sz="1500" dirty="0">
              <a:solidFill>
                <a:prstClr val="black"/>
              </a:solidFill>
            </a:endParaRPr>
          </a:p>
        </p:txBody>
      </p:sp>
      <p:sp>
        <p:nvSpPr>
          <p:cNvPr id="2" name="Text Placeholder 6">
            <a:extLst>
              <a:ext uri="{FF2B5EF4-FFF2-40B4-BE49-F238E27FC236}">
                <a16:creationId xmlns:a16="http://schemas.microsoft.com/office/drawing/2014/main" id="{DB4ADA1F-1A71-C9E6-A692-819C78D11081}"/>
              </a:ext>
            </a:extLst>
          </p:cNvPr>
          <p:cNvSpPr txBox="1">
            <a:spLocks/>
          </p:cNvSpPr>
          <p:nvPr/>
        </p:nvSpPr>
        <p:spPr>
          <a:xfrm>
            <a:off x="220186" y="1586905"/>
            <a:ext cx="1178492" cy="762501"/>
          </a:xfrm>
          <a:prstGeom prst="rect">
            <a:avLst/>
          </a:prstGeom>
          <a:solidFill>
            <a:schemeClr val="accent4">
              <a:lumMod val="40000"/>
              <a:lumOff val="60000"/>
            </a:schemeClr>
          </a:solidFill>
        </p:spPr>
        <p:txBody>
          <a:bodyPr vert="horz" lIns="68580" tIns="34290" rIns="68580" bIns="3429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indent="0">
              <a:buNone/>
            </a:pPr>
            <a:r>
              <a:rPr lang="en-US" sz="2100" dirty="0">
                <a:solidFill>
                  <a:prstClr val="black"/>
                </a:solidFill>
              </a:rPr>
              <a:t>Out of Pocket</a:t>
            </a:r>
          </a:p>
        </p:txBody>
      </p:sp>
      <p:pic>
        <p:nvPicPr>
          <p:cNvPr id="8" name="Picture 7">
            <a:extLst>
              <a:ext uri="{FF2B5EF4-FFF2-40B4-BE49-F238E27FC236}">
                <a16:creationId xmlns:a16="http://schemas.microsoft.com/office/drawing/2014/main" id="{81E2B931-FCD0-A95A-1D69-9FAA1E29D65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62207" y="3122720"/>
            <a:ext cx="777308" cy="1358002"/>
          </a:xfrm>
          <a:prstGeom prst="rect">
            <a:avLst/>
          </a:prstGeom>
        </p:spPr>
      </p:pic>
      <p:pic>
        <p:nvPicPr>
          <p:cNvPr id="39" name="Picture 38"/>
          <p:cNvPicPr>
            <a:picLocks noChangeAspect="1"/>
          </p:cNvPicPr>
          <p:nvPr/>
        </p:nvPicPr>
        <p:blipFill>
          <a:blip r:embed="rId26"/>
          <a:stretch>
            <a:fillRect/>
          </a:stretch>
        </p:blipFill>
        <p:spPr>
          <a:xfrm>
            <a:off x="604191" y="3624894"/>
            <a:ext cx="419724" cy="338357"/>
          </a:xfrm>
          <a:prstGeom prst="rect">
            <a:avLst/>
          </a:prstGeom>
        </p:spPr>
      </p:pic>
      <p:pic>
        <p:nvPicPr>
          <p:cNvPr id="45" name="Picture 44"/>
          <p:cNvPicPr>
            <a:picLocks noChangeAspect="1"/>
          </p:cNvPicPr>
          <p:nvPr/>
        </p:nvPicPr>
        <p:blipFill>
          <a:blip r:embed="rId27"/>
          <a:stretch>
            <a:fillRect/>
          </a:stretch>
        </p:blipFill>
        <p:spPr>
          <a:xfrm>
            <a:off x="2141675" y="3485436"/>
            <a:ext cx="749873" cy="278916"/>
          </a:xfrm>
          <a:prstGeom prst="rect">
            <a:avLst/>
          </a:prstGeom>
        </p:spPr>
      </p:pic>
    </p:spTree>
    <p:extLst>
      <p:ext uri="{BB962C8B-B14F-4D97-AF65-F5344CB8AC3E}">
        <p14:creationId xmlns:p14="http://schemas.microsoft.com/office/powerpoint/2010/main" val="388437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0"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par>
                                <p:cTn id="60" presetID="10" presetClass="entr" presetSubtype="0" fill="hold"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par>
                                <p:cTn id="63" presetID="1"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32" grpId="0" animBg="1"/>
      <p:bldP spid="33" grpId="0" animBg="1"/>
      <p:bldP spid="34" grpId="0" animBg="1"/>
      <p:bldP spid="48"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372" y="1387884"/>
            <a:ext cx="777308" cy="1358002"/>
          </a:xfrm>
          <a:prstGeom prst="rect">
            <a:avLst/>
          </a:prstGeom>
        </p:spPr>
      </p:pic>
      <p:sp>
        <p:nvSpPr>
          <p:cNvPr id="6" name="Rectangle 5"/>
          <p:cNvSpPr/>
          <p:nvPr/>
        </p:nvSpPr>
        <p:spPr>
          <a:xfrm>
            <a:off x="1945102" y="161174"/>
            <a:ext cx="5101397" cy="692498"/>
          </a:xfrm>
          <a:prstGeom prst="rect">
            <a:avLst/>
          </a:prstGeom>
          <a:noFill/>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50" b="0" cap="none" spc="0" dirty="0">
                <a:ln w="0"/>
                <a:solidFill>
                  <a:schemeClr val="accent1"/>
                </a:solidFill>
                <a:effectLst>
                  <a:outerShdw blurRad="38100" dist="25400" dir="5400000" algn="ctr" rotWithShape="0">
                    <a:srgbClr val="6E747A">
                      <a:alpha val="43000"/>
                    </a:srgbClr>
                  </a:outerShdw>
                </a:effectLst>
              </a:rPr>
              <a:t>Key Editin</a:t>
            </a:r>
            <a:r>
              <a:rPr lang="en-US" sz="4050" dirty="0">
                <a:ln w="0"/>
                <a:solidFill>
                  <a:schemeClr val="accent1"/>
                </a:solidFill>
                <a:effectLst>
                  <a:outerShdw blurRad="38100" dist="25400" dir="5400000" algn="ctr" rotWithShape="0">
                    <a:srgbClr val="6E747A">
                      <a:alpha val="43000"/>
                    </a:srgbClr>
                  </a:outerShdw>
                </a:effectLst>
              </a:rPr>
              <a:t>g </a:t>
            </a:r>
            <a:r>
              <a:rPr lang="en-US" sz="4050" b="0" cap="none" spc="0" dirty="0">
                <a:ln w="0"/>
                <a:solidFill>
                  <a:schemeClr val="accent1"/>
                </a:solidFill>
                <a:effectLst>
                  <a:outerShdw blurRad="38100" dist="25400" dir="5400000" algn="ctr" rotWithShape="0">
                    <a:srgbClr val="6E747A">
                      <a:alpha val="43000"/>
                    </a:srgbClr>
                  </a:outerShdw>
                </a:effectLst>
              </a:rPr>
              <a:t>Concepts</a:t>
            </a:r>
          </a:p>
        </p:txBody>
      </p:sp>
      <p:sp>
        <p:nvSpPr>
          <p:cNvPr id="12" name="TextBox 11"/>
          <p:cNvSpPr txBox="1"/>
          <p:nvPr/>
        </p:nvSpPr>
        <p:spPr>
          <a:xfrm>
            <a:off x="1945103" y="1353968"/>
            <a:ext cx="6656525" cy="55996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Wingdings" panose="05000000000000000000" pitchFamily="2" charset="2"/>
              <a:buChar char="v"/>
            </a:pPr>
            <a:r>
              <a:rPr lang="en-US" sz="1013" dirty="0"/>
              <a:t>State others results and cite. Reduce clutter: “it can be demonstrated” “showed” “illustrated” “thus” “specifically” (Faculty names clutter your application!)</a:t>
            </a:r>
            <a:endParaRPr lang="en-US" sz="1013" b="1" dirty="0"/>
          </a:p>
          <a:p>
            <a:pPr marL="557213" lvl="1" indent="-214313">
              <a:buFont typeface="Wingdings" panose="05000000000000000000" pitchFamily="2" charset="2"/>
              <a:buChar char="v"/>
            </a:pPr>
            <a:endParaRPr lang="en-US" sz="1013" dirty="0"/>
          </a:p>
        </p:txBody>
      </p:sp>
      <p:sp>
        <p:nvSpPr>
          <p:cNvPr id="16" name="TextBox 15"/>
          <p:cNvSpPr txBox="1"/>
          <p:nvPr/>
        </p:nvSpPr>
        <p:spPr>
          <a:xfrm>
            <a:off x="1945100" y="1840808"/>
            <a:ext cx="5657691" cy="118346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Wingdings" panose="05000000000000000000" pitchFamily="2" charset="2"/>
              <a:buChar char="v"/>
            </a:pPr>
            <a:r>
              <a:rPr lang="en-US" sz="1013" b="1" dirty="0"/>
              <a:t> </a:t>
            </a:r>
            <a:r>
              <a:rPr lang="en-US" sz="1013" dirty="0"/>
              <a:t>VERBS:</a:t>
            </a:r>
          </a:p>
          <a:p>
            <a:endParaRPr lang="en-US" sz="1013" dirty="0"/>
          </a:p>
          <a:p>
            <a:pPr marL="557213" lvl="1" indent="-214313">
              <a:buFont typeface="Wingdings" panose="05000000000000000000" pitchFamily="2" charset="2"/>
              <a:buChar char="v"/>
            </a:pPr>
            <a:r>
              <a:rPr lang="en-US" sz="1013" dirty="0"/>
              <a:t>Use strong action verbs: avoid “worked” “researched” “studied”</a:t>
            </a:r>
          </a:p>
          <a:p>
            <a:pPr marL="557213" lvl="1" indent="-214313">
              <a:buFont typeface="Wingdings" panose="05000000000000000000" pitchFamily="2" charset="2"/>
              <a:buChar char="v"/>
            </a:pPr>
            <a:r>
              <a:rPr lang="en-US" sz="1013" dirty="0"/>
              <a:t>Use less than 3 verbs (or ands) per sentence unless in list form</a:t>
            </a:r>
          </a:p>
          <a:p>
            <a:pPr marL="557213" lvl="1" indent="-214313">
              <a:buFont typeface="Wingdings" panose="05000000000000000000" pitchFamily="2" charset="2"/>
              <a:buChar char="v"/>
            </a:pPr>
            <a:r>
              <a:rPr lang="en-US" sz="1013" dirty="0"/>
              <a:t>Use </a:t>
            </a:r>
            <a:r>
              <a:rPr lang="en-US" sz="1013" dirty="0">
                <a:solidFill>
                  <a:srgbClr val="FF0000"/>
                </a:solidFill>
              </a:rPr>
              <a:t>subject &gt; verb &gt; object </a:t>
            </a:r>
            <a:r>
              <a:rPr lang="en-US" sz="1013" dirty="0"/>
              <a:t> format  “Who did What”</a:t>
            </a:r>
          </a:p>
          <a:p>
            <a:pPr marL="557213" lvl="1" indent="-214313">
              <a:buFont typeface="Wingdings" panose="05000000000000000000" pitchFamily="2" charset="2"/>
              <a:buChar char="v"/>
            </a:pPr>
            <a:r>
              <a:rPr lang="en-US" sz="1013" dirty="0"/>
              <a:t>Verb should be close to the subject performing the action</a:t>
            </a:r>
          </a:p>
          <a:p>
            <a:pPr marL="557213" lvl="1" indent="-214313">
              <a:buFont typeface="Wingdings" panose="05000000000000000000" pitchFamily="2" charset="2"/>
              <a:buChar char="v"/>
            </a:pPr>
            <a:endParaRPr lang="en-US" sz="1013" dirty="0"/>
          </a:p>
        </p:txBody>
      </p:sp>
      <p:sp>
        <p:nvSpPr>
          <p:cNvPr id="19" name="TextBox 18"/>
          <p:cNvSpPr txBox="1"/>
          <p:nvPr/>
        </p:nvSpPr>
        <p:spPr>
          <a:xfrm>
            <a:off x="1945100" y="3243304"/>
            <a:ext cx="6005315"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Wingdings" panose="05000000000000000000" pitchFamily="2" charset="2"/>
              <a:buChar char="v"/>
            </a:pPr>
            <a:r>
              <a:rPr lang="en-US" sz="1013" dirty="0"/>
              <a:t>Avoid repeating words and phrases</a:t>
            </a:r>
          </a:p>
        </p:txBody>
      </p:sp>
      <p:sp>
        <p:nvSpPr>
          <p:cNvPr id="20" name="TextBox 19"/>
          <p:cNvSpPr txBox="1"/>
          <p:nvPr/>
        </p:nvSpPr>
        <p:spPr>
          <a:xfrm>
            <a:off x="1945101" y="4151330"/>
            <a:ext cx="6005315"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Wingdings" panose="05000000000000000000" pitchFamily="2" charset="2"/>
              <a:buChar char="v"/>
            </a:pPr>
            <a:r>
              <a:rPr lang="en-US" sz="1013" dirty="0"/>
              <a:t>Check for singular plural agreement (He runs, they run) </a:t>
            </a:r>
          </a:p>
        </p:txBody>
      </p:sp>
      <p:sp>
        <p:nvSpPr>
          <p:cNvPr id="2" name="TextBox 1">
            <a:extLst>
              <a:ext uri="{FF2B5EF4-FFF2-40B4-BE49-F238E27FC236}">
                <a16:creationId xmlns:a16="http://schemas.microsoft.com/office/drawing/2014/main" id="{E3EC93A4-B150-728E-A6BE-339FFA66605F}"/>
              </a:ext>
            </a:extLst>
          </p:cNvPr>
          <p:cNvSpPr txBox="1"/>
          <p:nvPr/>
        </p:nvSpPr>
        <p:spPr>
          <a:xfrm>
            <a:off x="1945101" y="943029"/>
            <a:ext cx="1698899"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Wingdings" panose="05000000000000000000" pitchFamily="2" charset="2"/>
              <a:buChar char="v"/>
            </a:pPr>
            <a:r>
              <a:rPr lang="en-US" sz="1013" b="1" dirty="0"/>
              <a:t>Read it out loud.</a:t>
            </a:r>
          </a:p>
        </p:txBody>
      </p:sp>
      <p:sp>
        <p:nvSpPr>
          <p:cNvPr id="3" name="TextBox 2">
            <a:extLst>
              <a:ext uri="{FF2B5EF4-FFF2-40B4-BE49-F238E27FC236}">
                <a16:creationId xmlns:a16="http://schemas.microsoft.com/office/drawing/2014/main" id="{6E408F2A-E090-6F7E-6BBE-9BD629F2073B}"/>
              </a:ext>
            </a:extLst>
          </p:cNvPr>
          <p:cNvSpPr txBox="1"/>
          <p:nvPr/>
        </p:nvSpPr>
        <p:spPr>
          <a:xfrm>
            <a:off x="1945100" y="3670412"/>
            <a:ext cx="5064428"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Wingdings" panose="05000000000000000000" pitchFamily="2" charset="2"/>
              <a:buChar char="v"/>
            </a:pPr>
            <a:r>
              <a:rPr lang="en-US" sz="1013" dirty="0"/>
              <a:t> State what it is: remove “not” “un” “non” “didn’t” </a:t>
            </a:r>
          </a:p>
        </p:txBody>
      </p:sp>
    </p:spTree>
    <p:extLst>
      <p:ext uri="{BB962C8B-B14F-4D97-AF65-F5344CB8AC3E}">
        <p14:creationId xmlns:p14="http://schemas.microsoft.com/office/powerpoint/2010/main" val="3734753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anim calcmode="lin" valueType="num">
                                      <p:cBhvr>
                                        <p:cTn id="22" dur="2000" fill="hold"/>
                                        <p:tgtEl>
                                          <p:spTgt spid="16"/>
                                        </p:tgtEl>
                                        <p:attrNameLst>
                                          <p:attrName>ppt_x</p:attrName>
                                        </p:attrNameLst>
                                      </p:cBhvr>
                                      <p:tavLst>
                                        <p:tav tm="0">
                                          <p:val>
                                            <p:strVal val="#ppt_x"/>
                                          </p:val>
                                        </p:tav>
                                        <p:tav tm="100000">
                                          <p:val>
                                            <p:strVal val="#ppt_x"/>
                                          </p:val>
                                        </p:tav>
                                      </p:tavLst>
                                    </p:anim>
                                    <p:anim calcmode="lin" valueType="num">
                                      <p:cBhvr>
                                        <p:cTn id="23" dur="2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p:bldP spid="20" grpId="0"/>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372" y="1387884"/>
            <a:ext cx="777308" cy="1358002"/>
          </a:xfrm>
          <a:prstGeom prst="rect">
            <a:avLst/>
          </a:prstGeom>
        </p:spPr>
      </p:pic>
      <p:sp>
        <p:nvSpPr>
          <p:cNvPr id="6" name="Rectangle 5"/>
          <p:cNvSpPr/>
          <p:nvPr/>
        </p:nvSpPr>
        <p:spPr>
          <a:xfrm>
            <a:off x="2392340" y="161174"/>
            <a:ext cx="4206921" cy="692498"/>
          </a:xfrm>
          <a:prstGeom prst="rect">
            <a:avLst/>
          </a:prstGeom>
          <a:noFill/>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50" b="0" cap="none" spc="0" dirty="0">
                <a:ln w="0"/>
                <a:solidFill>
                  <a:schemeClr val="accent1"/>
                </a:solidFill>
                <a:effectLst>
                  <a:outerShdw blurRad="38100" dist="25400" dir="5400000" algn="ctr" rotWithShape="0">
                    <a:srgbClr val="6E747A">
                      <a:alpha val="43000"/>
                    </a:srgbClr>
                  </a:outerShdw>
                </a:effectLst>
              </a:rPr>
              <a:t>Final </a:t>
            </a:r>
            <a:r>
              <a:rPr lang="en-US" sz="4050" dirty="0">
                <a:ln w="0"/>
                <a:solidFill>
                  <a:schemeClr val="accent1"/>
                </a:solidFill>
                <a:effectLst>
                  <a:outerShdw blurRad="38100" dist="25400" dir="5400000" algn="ctr" rotWithShape="0">
                    <a:srgbClr val="6E747A">
                      <a:alpha val="43000"/>
                    </a:srgbClr>
                  </a:outerShdw>
                </a:effectLst>
              </a:rPr>
              <a:t>C</a:t>
            </a:r>
            <a:r>
              <a:rPr lang="en-US" sz="4050" b="0" cap="none" spc="0" dirty="0">
                <a:ln w="0"/>
                <a:solidFill>
                  <a:schemeClr val="accent1"/>
                </a:solidFill>
                <a:effectLst>
                  <a:outerShdw blurRad="38100" dist="25400" dir="5400000" algn="ctr" rotWithShape="0">
                    <a:srgbClr val="6E747A">
                      <a:alpha val="43000"/>
                    </a:srgbClr>
                  </a:outerShdw>
                </a:effectLst>
              </a:rPr>
              <a:t>omments: </a:t>
            </a:r>
          </a:p>
        </p:txBody>
      </p:sp>
      <p:sp>
        <p:nvSpPr>
          <p:cNvPr id="12" name="TextBox 11"/>
          <p:cNvSpPr txBox="1"/>
          <p:nvPr/>
        </p:nvSpPr>
        <p:spPr>
          <a:xfrm>
            <a:off x="1569343" y="1179175"/>
            <a:ext cx="6005315"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Wingdings" panose="05000000000000000000" pitchFamily="2" charset="2"/>
              <a:buChar char="v"/>
            </a:pPr>
            <a:r>
              <a:rPr lang="en-US" sz="1013" b="1" dirty="0"/>
              <a:t>Do NOT edit while writing your first draft: </a:t>
            </a:r>
            <a:r>
              <a:rPr lang="en-US" sz="1013" dirty="0"/>
              <a:t>get the ideas down THEN edit and refine later</a:t>
            </a:r>
          </a:p>
        </p:txBody>
      </p:sp>
      <p:sp>
        <p:nvSpPr>
          <p:cNvPr id="14" name="TextBox 13"/>
          <p:cNvSpPr txBox="1"/>
          <p:nvPr/>
        </p:nvSpPr>
        <p:spPr>
          <a:xfrm>
            <a:off x="1875847" y="2610183"/>
            <a:ext cx="4338263" cy="55996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Wingdings" panose="05000000000000000000" pitchFamily="2" charset="2"/>
              <a:buChar char="v"/>
            </a:pPr>
            <a:r>
              <a:rPr lang="en-US" sz="1013" b="1" dirty="0"/>
              <a:t>Ask people inside and outside of your discipline for feedback: </a:t>
            </a:r>
            <a:r>
              <a:rPr lang="en-US" sz="1013" dirty="0"/>
              <a:t>You may also email your statements to </a:t>
            </a:r>
            <a:r>
              <a:rPr lang="en-US" sz="1013" dirty="0">
                <a:hlinkClick r:id="rId3"/>
              </a:rPr>
              <a:t>madige@rpi.edu</a:t>
            </a:r>
            <a:r>
              <a:rPr lang="en-US" sz="1013" dirty="0"/>
              <a:t> at least a week before the deadline</a:t>
            </a:r>
          </a:p>
        </p:txBody>
      </p:sp>
      <p:sp>
        <p:nvSpPr>
          <p:cNvPr id="15" name="TextBox 14"/>
          <p:cNvSpPr txBox="1"/>
          <p:nvPr/>
        </p:nvSpPr>
        <p:spPr>
          <a:xfrm>
            <a:off x="867260" y="3716116"/>
            <a:ext cx="7315200"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Wingdings" panose="05000000000000000000" pitchFamily="2" charset="2"/>
              <a:buChar char="v"/>
            </a:pPr>
            <a:r>
              <a:rPr lang="en-US" sz="1013" b="1" dirty="0"/>
              <a:t>After you submit: CELEBRATE!</a:t>
            </a:r>
            <a:r>
              <a:rPr lang="en-US" sz="1013" dirty="0"/>
              <a:t>  You have worked hard to get to this point and developed skills along the way. </a:t>
            </a:r>
          </a:p>
        </p:txBody>
      </p:sp>
      <p:sp>
        <p:nvSpPr>
          <p:cNvPr id="2" name="TextBox 1">
            <a:extLst>
              <a:ext uri="{FF2B5EF4-FFF2-40B4-BE49-F238E27FC236}">
                <a16:creationId xmlns:a16="http://schemas.microsoft.com/office/drawing/2014/main" id="{D68542F9-B007-88A2-2625-38FC56D2B785}"/>
              </a:ext>
            </a:extLst>
          </p:cNvPr>
          <p:cNvSpPr txBox="1"/>
          <p:nvPr/>
        </p:nvSpPr>
        <p:spPr>
          <a:xfrm>
            <a:off x="1696597" y="1840821"/>
            <a:ext cx="6005315" cy="40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Wingdings" panose="05000000000000000000" pitchFamily="2" charset="2"/>
              <a:buChar char="v"/>
            </a:pPr>
            <a:r>
              <a:rPr lang="en-US" sz="1013" b="1" dirty="0"/>
              <a:t>Create Multiple Drafts: </a:t>
            </a:r>
            <a:r>
              <a:rPr lang="en-US" sz="1013" dirty="0"/>
              <a:t>it is common for successful fellows to have 10+ versions of their statements</a:t>
            </a:r>
            <a:endParaRPr lang="en-US" sz="1013" b="1" dirty="0"/>
          </a:p>
          <a:p>
            <a:pPr marL="557213" lvl="1" indent="-214313">
              <a:buFont typeface="Wingdings" panose="05000000000000000000" pitchFamily="2" charset="2"/>
              <a:buChar char="v"/>
            </a:pPr>
            <a:endParaRPr lang="en-US" sz="1013" dirty="0"/>
          </a:p>
        </p:txBody>
      </p:sp>
    </p:spTree>
    <p:extLst>
      <p:ext uri="{BB962C8B-B14F-4D97-AF65-F5344CB8AC3E}">
        <p14:creationId xmlns:p14="http://schemas.microsoft.com/office/powerpoint/2010/main" val="1925156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anim calcmode="lin" valueType="num">
                                      <p:cBhvr>
                                        <p:cTn id="15" dur="2000" fill="hold"/>
                                        <p:tgtEl>
                                          <p:spTgt spid="14"/>
                                        </p:tgtEl>
                                        <p:attrNameLst>
                                          <p:attrName>ppt_x</p:attrName>
                                        </p:attrNameLst>
                                      </p:cBhvr>
                                      <p:tavLst>
                                        <p:tav tm="0">
                                          <p:val>
                                            <p:strVal val="#ppt_x"/>
                                          </p:val>
                                        </p:tav>
                                        <p:tav tm="100000">
                                          <p:val>
                                            <p:strVal val="#ppt_x"/>
                                          </p:val>
                                        </p:tav>
                                      </p:tavLst>
                                    </p:anim>
                                    <p:anim calcmode="lin" valueType="num">
                                      <p:cBhvr>
                                        <p:cTn id="16"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anim calcmode="lin" valueType="num">
                                      <p:cBhvr>
                                        <p:cTn id="22" dur="2000" fill="hold"/>
                                        <p:tgtEl>
                                          <p:spTgt spid="15"/>
                                        </p:tgtEl>
                                        <p:attrNameLst>
                                          <p:attrName>ppt_x</p:attrName>
                                        </p:attrNameLst>
                                      </p:cBhvr>
                                      <p:tavLst>
                                        <p:tav tm="0">
                                          <p:val>
                                            <p:strVal val="#ppt_x"/>
                                          </p:val>
                                        </p:tav>
                                        <p:tav tm="100000">
                                          <p:val>
                                            <p:strVal val="#ppt_x"/>
                                          </p:val>
                                        </p:tav>
                                      </p:tavLst>
                                    </p:anim>
                                    <p:anim calcmode="lin" valueType="num">
                                      <p:cBhvr>
                                        <p:cTn id="23"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94815-37BA-7EF9-C3BD-5A407405B1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2940" y="1091626"/>
            <a:ext cx="3386122" cy="2886146"/>
          </a:xfrm>
          <a:prstGeom prst="rect">
            <a:avLst/>
          </a:prstGeom>
        </p:spPr>
      </p:pic>
      <p:sp>
        <p:nvSpPr>
          <p:cNvPr id="6" name="Rectangle 5">
            <a:extLst>
              <a:ext uri="{FF2B5EF4-FFF2-40B4-BE49-F238E27FC236}">
                <a16:creationId xmlns:a16="http://schemas.microsoft.com/office/drawing/2014/main" id="{367341EA-EE03-0C8F-99D6-1678F2A45F26}"/>
              </a:ext>
            </a:extLst>
          </p:cNvPr>
          <p:cNvSpPr/>
          <p:nvPr/>
        </p:nvSpPr>
        <p:spPr>
          <a:xfrm>
            <a:off x="1304208" y="1880524"/>
            <a:ext cx="3267792" cy="692497"/>
          </a:xfrm>
          <a:prstGeom prst="rect">
            <a:avLst/>
          </a:prstGeom>
          <a:noFill/>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5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Questions</a:t>
            </a:r>
          </a:p>
        </p:txBody>
      </p:sp>
    </p:spTree>
    <p:extLst>
      <p:ext uri="{BB962C8B-B14F-4D97-AF65-F5344CB8AC3E}">
        <p14:creationId xmlns:p14="http://schemas.microsoft.com/office/powerpoint/2010/main" val="2270153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99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solidFill>
                  <a:schemeClr val="tx1"/>
                </a:solidFill>
              </a:rPr>
              <a:t>Funding Terms</a:t>
            </a:r>
            <a:endParaRPr lang="en-US" b="1" i="1" dirty="0">
              <a:solidFill>
                <a:schemeClr val="tx1"/>
              </a:solidFill>
            </a:endParaRPr>
          </a:p>
        </p:txBody>
      </p:sp>
      <p:sp>
        <p:nvSpPr>
          <p:cNvPr id="9" name="Rectangle 8"/>
          <p:cNvSpPr/>
          <p:nvPr/>
        </p:nvSpPr>
        <p:spPr>
          <a:xfrm>
            <a:off x="580693" y="882968"/>
            <a:ext cx="2601419" cy="1200329"/>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dirty="0">
                <a:latin typeface="Calibri" panose="020F0502020204030204" pitchFamily="34" charset="0"/>
                <a:ea typeface="Calibri" panose="020F0502020204030204" pitchFamily="34" charset="0"/>
                <a:cs typeface="Times New Roman" panose="02020603050405020304" pitchFamily="18" charset="0"/>
              </a:rPr>
              <a:t>Time:</a:t>
            </a:r>
          </a:p>
          <a:p>
            <a:pPr marL="557213" lvl="1" indent="-214313">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One Year</a:t>
            </a:r>
          </a:p>
          <a:p>
            <a:pPr marL="557213" lvl="1" indent="-214313">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Multiple Years </a:t>
            </a:r>
            <a:endParaRPr lang="en-US" sz="2400" dirty="0"/>
          </a:p>
        </p:txBody>
      </p:sp>
      <p:sp>
        <p:nvSpPr>
          <p:cNvPr id="15" name="Rectangle 14">
            <a:extLst>
              <a:ext uri="{FF2B5EF4-FFF2-40B4-BE49-F238E27FC236}">
                <a16:creationId xmlns:a16="http://schemas.microsoft.com/office/drawing/2014/main" id="{E184623F-10DE-758B-8598-B1CBD8ACB131}"/>
              </a:ext>
            </a:extLst>
          </p:cNvPr>
          <p:cNvSpPr/>
          <p:nvPr/>
        </p:nvSpPr>
        <p:spPr>
          <a:xfrm>
            <a:off x="492307" y="2462572"/>
            <a:ext cx="2508469" cy="1569660"/>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dirty="0">
                <a:latin typeface="Calibri" panose="020F0502020204030204" pitchFamily="34" charset="0"/>
                <a:ea typeface="Calibri" panose="020F0502020204030204" pitchFamily="34" charset="0"/>
                <a:cs typeface="Times New Roman" panose="02020603050405020304" pitchFamily="18" charset="0"/>
              </a:rPr>
              <a:t>Stage of Career:</a:t>
            </a:r>
          </a:p>
          <a:p>
            <a:pPr marL="557213" lvl="1" indent="-214313">
              <a:buFont typeface="Arial" panose="020B0604020202020204" pitchFamily="34" charset="0"/>
              <a:buChar char="•"/>
            </a:pPr>
            <a:r>
              <a:rPr lang="en-US" sz="2400" dirty="0"/>
              <a:t>Early</a:t>
            </a:r>
          </a:p>
          <a:p>
            <a:pPr marL="557213" lvl="1" indent="-214313">
              <a:buFont typeface="Arial" panose="020B0604020202020204" pitchFamily="34" charset="0"/>
              <a:buChar char="•"/>
            </a:pPr>
            <a:r>
              <a:rPr lang="en-US" sz="2400" dirty="0"/>
              <a:t>Research</a:t>
            </a:r>
          </a:p>
          <a:p>
            <a:pPr marL="557213" lvl="1" indent="-214313">
              <a:buFont typeface="Arial" panose="020B0604020202020204" pitchFamily="34" charset="0"/>
              <a:buChar char="•"/>
            </a:pPr>
            <a:r>
              <a:rPr lang="en-US" sz="2400" dirty="0"/>
              <a:t>Writing</a:t>
            </a:r>
          </a:p>
        </p:txBody>
      </p:sp>
      <p:sp>
        <p:nvSpPr>
          <p:cNvPr id="6" name="Rectangle 5">
            <a:extLst>
              <a:ext uri="{FF2B5EF4-FFF2-40B4-BE49-F238E27FC236}">
                <a16:creationId xmlns:a16="http://schemas.microsoft.com/office/drawing/2014/main" id="{8029325F-9754-7E2D-9AB0-D849D52658AA}"/>
              </a:ext>
            </a:extLst>
          </p:cNvPr>
          <p:cNvSpPr/>
          <p:nvPr/>
        </p:nvSpPr>
        <p:spPr>
          <a:xfrm>
            <a:off x="5379007" y="882968"/>
            <a:ext cx="2875114" cy="1938992"/>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dirty="0">
                <a:latin typeface="Calibri" panose="020F0502020204030204" pitchFamily="34" charset="0"/>
                <a:ea typeface="Calibri" panose="020F0502020204030204" pitchFamily="34" charset="0"/>
                <a:cs typeface="Times New Roman" panose="02020603050405020304" pitchFamily="18" charset="0"/>
              </a:rPr>
              <a:t>Service Requirement:</a:t>
            </a:r>
          </a:p>
          <a:p>
            <a:pPr marL="900113" lvl="2" indent="-214313">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NONE</a:t>
            </a:r>
          </a:p>
          <a:p>
            <a:pPr marL="900113" lvl="2" indent="-214313">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Summer</a:t>
            </a:r>
          </a:p>
          <a:p>
            <a:pPr marL="900113" lvl="2" indent="-214313">
              <a:buFont typeface="Arial" panose="020B0604020202020204" pitchFamily="34" charset="0"/>
              <a:buChar char="•"/>
            </a:pPr>
            <a:r>
              <a:rPr lang="en-US" sz="2400" dirty="0">
                <a:latin typeface="Calibri" panose="020F0502020204030204" pitchFamily="34" charset="0"/>
                <a:cs typeface="Times New Roman" panose="02020603050405020304" pitchFamily="18" charset="0"/>
              </a:rPr>
              <a:t>Year/year</a:t>
            </a:r>
            <a:endParaRPr lang="en-US" sz="2400" dirty="0"/>
          </a:p>
        </p:txBody>
      </p:sp>
      <p:sp>
        <p:nvSpPr>
          <p:cNvPr id="7" name="Rectangle 6">
            <a:extLst>
              <a:ext uri="{FF2B5EF4-FFF2-40B4-BE49-F238E27FC236}">
                <a16:creationId xmlns:a16="http://schemas.microsoft.com/office/drawing/2014/main" id="{B0351E95-520D-89BA-4A8D-2E21A2060B7C}"/>
              </a:ext>
            </a:extLst>
          </p:cNvPr>
          <p:cNvSpPr/>
          <p:nvPr/>
        </p:nvSpPr>
        <p:spPr>
          <a:xfrm>
            <a:off x="5812970" y="3108030"/>
            <a:ext cx="2007188" cy="1200329"/>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dirty="0">
                <a:latin typeface="Calibri" panose="020F0502020204030204" pitchFamily="34" charset="0"/>
                <a:ea typeface="Calibri" panose="020F0502020204030204" pitchFamily="34" charset="0"/>
                <a:cs typeface="Times New Roman" panose="02020603050405020304" pitchFamily="18" charset="0"/>
              </a:rPr>
              <a:t>Benefits:</a:t>
            </a:r>
          </a:p>
          <a:p>
            <a:pPr marL="557213" lvl="1" indent="-214313">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Stipend</a:t>
            </a:r>
          </a:p>
          <a:p>
            <a:pPr marL="557213" lvl="1" indent="-214313">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Tuition</a:t>
            </a:r>
            <a:endParaRPr lang="en-US" sz="2400" dirty="0"/>
          </a:p>
        </p:txBody>
      </p:sp>
    </p:spTree>
    <p:extLst>
      <p:ext uri="{BB962C8B-B14F-4D97-AF65-F5344CB8AC3E}">
        <p14:creationId xmlns:p14="http://schemas.microsoft.com/office/powerpoint/2010/main" val="222361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Funding Terms - LOCATION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08" y="3141517"/>
            <a:ext cx="2895929" cy="81568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2668" y="762346"/>
            <a:ext cx="2050539" cy="132362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9302" y="3679637"/>
            <a:ext cx="2338388" cy="46767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76" y="877212"/>
            <a:ext cx="2550319" cy="635794"/>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310" y="1919418"/>
            <a:ext cx="2230393" cy="815687"/>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6072" y="2567641"/>
            <a:ext cx="2551618" cy="759845"/>
          </a:xfrm>
          <a:prstGeom prst="rect">
            <a:avLst/>
          </a:prstGeom>
        </p:spPr>
      </p:pic>
      <p:pic>
        <p:nvPicPr>
          <p:cNvPr id="3" name="Picture 2">
            <a:extLst>
              <a:ext uri="{FF2B5EF4-FFF2-40B4-BE49-F238E27FC236}">
                <a16:creationId xmlns:a16="http://schemas.microsoft.com/office/drawing/2014/main" id="{44B7E5DF-8A8A-CB76-E59C-16759D9E40E7}"/>
              </a:ext>
            </a:extLst>
          </p:cNvPr>
          <p:cNvPicPr>
            <a:picLocks noChangeAspect="1"/>
          </p:cNvPicPr>
          <p:nvPr/>
        </p:nvPicPr>
        <p:blipFill>
          <a:blip r:embed="rId9"/>
          <a:stretch>
            <a:fillRect/>
          </a:stretch>
        </p:blipFill>
        <p:spPr>
          <a:xfrm>
            <a:off x="3295597" y="762347"/>
            <a:ext cx="2552807" cy="635794"/>
          </a:xfrm>
          <a:prstGeom prst="rect">
            <a:avLst/>
          </a:prstGeom>
        </p:spPr>
      </p:pic>
      <p:pic>
        <p:nvPicPr>
          <p:cNvPr id="4" name="Picture 3">
            <a:extLst>
              <a:ext uri="{FF2B5EF4-FFF2-40B4-BE49-F238E27FC236}">
                <a16:creationId xmlns:a16="http://schemas.microsoft.com/office/drawing/2014/main" id="{B7E3BB3B-1944-3A19-902F-370B28ECEF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98000" y="1654186"/>
            <a:ext cx="969074" cy="972664"/>
          </a:xfrm>
          <a:prstGeom prst="rect">
            <a:avLst/>
          </a:prstGeom>
        </p:spPr>
      </p:pic>
      <p:pic>
        <p:nvPicPr>
          <p:cNvPr id="6" name="Picture 5">
            <a:extLst>
              <a:ext uri="{FF2B5EF4-FFF2-40B4-BE49-F238E27FC236}">
                <a16:creationId xmlns:a16="http://schemas.microsoft.com/office/drawing/2014/main" id="{13CC7B97-7060-DD6B-C298-3C030D5B015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4606355" y="1661943"/>
            <a:ext cx="1774184" cy="1330638"/>
          </a:xfrm>
          <a:prstGeom prst="rect">
            <a:avLst/>
          </a:prstGeom>
        </p:spPr>
      </p:pic>
      <p:pic>
        <p:nvPicPr>
          <p:cNvPr id="7" name="Picture 6">
            <a:extLst>
              <a:ext uri="{FF2B5EF4-FFF2-40B4-BE49-F238E27FC236}">
                <a16:creationId xmlns:a16="http://schemas.microsoft.com/office/drawing/2014/main" id="{87B0F734-8420-ED50-4F40-DAC8378D81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46281" y="2947564"/>
            <a:ext cx="1164479" cy="913421"/>
          </a:xfrm>
          <a:prstGeom prst="rect">
            <a:avLst/>
          </a:prstGeom>
        </p:spPr>
      </p:pic>
    </p:spTree>
    <p:extLst>
      <p:ext uri="{BB962C8B-B14F-4D97-AF65-F5344CB8AC3E}">
        <p14:creationId xmlns:p14="http://schemas.microsoft.com/office/powerpoint/2010/main" val="411808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3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3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3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solidFill>
                  <a:schemeClr val="tx1"/>
                </a:solidFill>
              </a:rPr>
              <a:t>Common to all Fellowships</a:t>
            </a:r>
            <a:endParaRPr lang="en-US" b="1" i="1" dirty="0">
              <a:solidFill>
                <a:schemeClr val="tx1"/>
              </a:solidFill>
            </a:endParaRPr>
          </a:p>
        </p:txBody>
      </p:sp>
      <p:pic>
        <p:nvPicPr>
          <p:cNvPr id="8" name="Picture 7" descr="Diagram&#10;&#10;Description automatically generated with medium confidence">
            <a:extLst>
              <a:ext uri="{FF2B5EF4-FFF2-40B4-BE49-F238E27FC236}">
                <a16:creationId xmlns:a16="http://schemas.microsoft.com/office/drawing/2014/main" id="{F818CAC2-0C10-61C4-0B19-8A7FB0E19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587" y="972255"/>
            <a:ext cx="1880698" cy="1209760"/>
          </a:xfrm>
          <a:prstGeom prst="rect">
            <a:avLst/>
          </a:prstGeom>
        </p:spPr>
      </p:pic>
      <p:sp>
        <p:nvSpPr>
          <p:cNvPr id="11" name="Rectangle 10">
            <a:extLst>
              <a:ext uri="{FF2B5EF4-FFF2-40B4-BE49-F238E27FC236}">
                <a16:creationId xmlns:a16="http://schemas.microsoft.com/office/drawing/2014/main" id="{2F23D4D8-48B5-952E-229E-33DB21177DB6}"/>
              </a:ext>
            </a:extLst>
          </p:cNvPr>
          <p:cNvSpPr/>
          <p:nvPr/>
        </p:nvSpPr>
        <p:spPr>
          <a:xfrm>
            <a:off x="950048" y="2647967"/>
            <a:ext cx="7573256" cy="1315745"/>
          </a:xfrm>
          <a:prstGeom prst="rect">
            <a:avLst/>
          </a:prstGeom>
          <a:noFill/>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5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Deadlines are 6 months to a year before funding begins</a:t>
            </a:r>
          </a:p>
        </p:txBody>
      </p:sp>
    </p:spTree>
    <p:extLst>
      <p:ext uri="{BB962C8B-B14F-4D97-AF65-F5344CB8AC3E}">
        <p14:creationId xmlns:p14="http://schemas.microsoft.com/office/powerpoint/2010/main" val="230380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solidFill>
                  <a:schemeClr val="tx1"/>
                </a:solidFill>
              </a:rPr>
              <a:t>Eligibility</a:t>
            </a:r>
            <a:endParaRPr lang="en-US" i="1" dirty="0">
              <a:solidFill>
                <a:schemeClr val="tx1"/>
              </a:solidFill>
            </a:endParaRPr>
          </a:p>
        </p:txBody>
      </p:sp>
      <p:sp>
        <p:nvSpPr>
          <p:cNvPr id="9" name="TextBox 8"/>
          <p:cNvSpPr txBox="1"/>
          <p:nvPr/>
        </p:nvSpPr>
        <p:spPr>
          <a:xfrm>
            <a:off x="1051554" y="1303411"/>
            <a:ext cx="6777961" cy="320857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endParaRPr>
          </a:p>
          <a:p>
            <a:pPr marL="0" marR="0" lvl="1" indent="0" defTabSz="685800" eaLnBrk="1" fontAlgn="auto" latinLnBrk="0" hangingPunct="1">
              <a:lnSpc>
                <a:spcPct val="100000"/>
              </a:lnSpc>
              <a:spcBef>
                <a:spcPts val="0"/>
              </a:spcBef>
              <a:spcAft>
                <a:spcPts val="0"/>
              </a:spcAft>
              <a:buClrTx/>
              <a:buSzTx/>
              <a:buFontTx/>
              <a:buNone/>
              <a:tabLst/>
              <a:defRPr/>
            </a:pPr>
            <a:r>
              <a:rPr kumimoji="0" lang="en-US" sz="1350" b="0" i="0" u="sng" strike="noStrike" kern="0" cap="none" spc="0" normalizeH="0" baseline="0" noProof="0" dirty="0">
                <a:ln>
                  <a:noFill/>
                </a:ln>
                <a:solidFill>
                  <a:prstClr val="black"/>
                </a:solidFill>
                <a:effectLst/>
                <a:uLnTx/>
                <a:uFillTx/>
              </a:rPr>
              <a:t>Disciplines</a:t>
            </a:r>
            <a:r>
              <a:rPr kumimoji="0" lang="en-US" sz="1350" b="0" i="0" u="none" strike="noStrike" kern="0" cap="none" spc="0" normalizeH="0" baseline="0" noProof="0" dirty="0">
                <a:ln>
                  <a:noFill/>
                </a:ln>
                <a:solidFill>
                  <a:prstClr val="black"/>
                </a:solidFill>
                <a:effectLst/>
                <a:uLnTx/>
                <a:uFillTx/>
              </a:rPr>
              <a:t>:  Science and engineering fields supported by NSF (see website)</a:t>
            </a:r>
          </a:p>
          <a:p>
            <a:pPr marL="0" marR="0" lvl="1"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endParaRPr>
          </a:p>
          <a:p>
            <a:pPr marL="0" marR="0" lvl="1" indent="0" defTabSz="685800" eaLnBrk="1" fontAlgn="auto" latinLnBrk="0" hangingPunct="1">
              <a:lnSpc>
                <a:spcPct val="100000"/>
              </a:lnSpc>
              <a:spcBef>
                <a:spcPts val="0"/>
              </a:spcBef>
              <a:spcAft>
                <a:spcPts val="0"/>
              </a:spcAft>
              <a:buClrTx/>
              <a:buSzTx/>
              <a:buFontTx/>
              <a:buNone/>
              <a:tabLst/>
              <a:defRPr/>
            </a:pPr>
            <a:r>
              <a:rPr kumimoji="0" lang="en-US" sz="1350" b="0" i="0" u="sng" strike="noStrike" kern="0" cap="none" spc="0" normalizeH="0" baseline="0" noProof="0" dirty="0">
                <a:ln>
                  <a:noFill/>
                </a:ln>
                <a:solidFill>
                  <a:prstClr val="black"/>
                </a:solidFill>
                <a:effectLst/>
                <a:uLnTx/>
                <a:uFillTx/>
              </a:rPr>
              <a:t>Award</a:t>
            </a:r>
            <a:r>
              <a:rPr kumimoji="0" lang="en-US" sz="1350" b="0" i="0" u="none" strike="noStrike" kern="0" cap="none" spc="0" normalizeH="0" baseline="0" noProof="0" dirty="0">
                <a:ln>
                  <a:noFill/>
                </a:ln>
                <a:solidFill>
                  <a:prstClr val="black"/>
                </a:solidFill>
                <a:effectLst/>
                <a:uLnTx/>
                <a:uFillTx/>
              </a:rPr>
              <a:t>:  3 years of support during a 5-year fellowship period, with a $37,000 annual stipend, opportunities for internships (GRIP), research abroad (GROW), and supercomputer access (XSEDE)</a:t>
            </a:r>
          </a:p>
          <a:p>
            <a:pPr marL="0" marR="0" lvl="1"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endParaRPr>
          </a:p>
          <a:p>
            <a:pPr marL="0" marR="0" lvl="1" indent="0" defTabSz="685800" eaLnBrk="1" fontAlgn="auto" latinLnBrk="0" hangingPunct="1">
              <a:lnSpc>
                <a:spcPct val="100000"/>
              </a:lnSpc>
              <a:spcBef>
                <a:spcPts val="0"/>
              </a:spcBef>
              <a:spcAft>
                <a:spcPts val="0"/>
              </a:spcAft>
              <a:buClrTx/>
              <a:buSzTx/>
              <a:buFontTx/>
              <a:buNone/>
              <a:tabLst/>
              <a:defRPr/>
            </a:pPr>
            <a:r>
              <a:rPr kumimoji="0" lang="en-US" sz="1350" b="0" i="0" u="sng" strike="noStrike" kern="0" cap="none" spc="0" normalizeH="0" baseline="0" noProof="0" dirty="0">
                <a:ln>
                  <a:noFill/>
                </a:ln>
                <a:solidFill>
                  <a:prstClr val="black"/>
                </a:solidFill>
                <a:effectLst/>
                <a:uLnTx/>
                <a:uFillTx/>
              </a:rPr>
              <a:t>Citizenship</a:t>
            </a:r>
            <a:r>
              <a:rPr kumimoji="0" lang="en-US" sz="1350" b="0" i="0" u="none" strike="noStrike" kern="0" cap="none" spc="0" normalizeH="0" baseline="0" noProof="0" dirty="0">
                <a:ln>
                  <a:noFill/>
                </a:ln>
                <a:solidFill>
                  <a:prstClr val="black"/>
                </a:solidFill>
                <a:effectLst/>
                <a:uLnTx/>
                <a:uFillTx/>
              </a:rPr>
              <a:t>:  US Citizen, US National, or Permanent Resident</a:t>
            </a:r>
          </a:p>
          <a:p>
            <a:pPr marL="0" marR="0" lvl="1"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rPr>
              <a:t> </a:t>
            </a:r>
          </a:p>
          <a:p>
            <a:pPr marL="0" marR="0" lvl="1" indent="0" defTabSz="685800" eaLnBrk="1" fontAlgn="auto" latinLnBrk="0" hangingPunct="1">
              <a:lnSpc>
                <a:spcPct val="100000"/>
              </a:lnSpc>
              <a:spcBef>
                <a:spcPts val="0"/>
              </a:spcBef>
              <a:spcAft>
                <a:spcPts val="0"/>
              </a:spcAft>
              <a:buClrTx/>
              <a:buSzTx/>
              <a:buFontTx/>
              <a:buNone/>
              <a:tabLst/>
              <a:defRPr/>
            </a:pPr>
            <a:r>
              <a:rPr kumimoji="0" lang="en-US" sz="1350" b="0" i="0" u="sng" strike="noStrike" kern="0" cap="none" spc="0" normalizeH="0" baseline="0" noProof="0" dirty="0">
                <a:ln>
                  <a:noFill/>
                </a:ln>
                <a:solidFill>
                  <a:prstClr val="black"/>
                </a:solidFill>
                <a:effectLst/>
                <a:uLnTx/>
                <a:uFillTx/>
              </a:rPr>
              <a:t>Academic Profile</a:t>
            </a:r>
            <a:r>
              <a:rPr kumimoji="0" lang="en-US" sz="1350" b="0" i="0" u="none" strike="noStrike" kern="0" cap="none" spc="0" normalizeH="0" baseline="0" noProof="0" dirty="0">
                <a:ln>
                  <a:noFill/>
                </a:ln>
                <a:solidFill>
                  <a:prstClr val="black"/>
                </a:solidFill>
                <a:effectLst/>
                <a:uLnTx/>
                <a:uFillTx/>
              </a:rPr>
              <a:t>:  Graduating senior entering a graduate program </a:t>
            </a:r>
            <a:r>
              <a:rPr kumimoji="0" lang="en-US" sz="1350" b="0" i="1" u="none" strike="noStrike" kern="0" cap="none" spc="0" normalizeH="0" baseline="0" noProof="0" dirty="0">
                <a:ln>
                  <a:noFill/>
                </a:ln>
                <a:solidFill>
                  <a:prstClr val="black"/>
                </a:solidFill>
                <a:effectLst/>
                <a:uLnTx/>
                <a:uFillTx/>
              </a:rPr>
              <a:t>or</a:t>
            </a:r>
            <a:r>
              <a:rPr kumimoji="0" lang="en-US" sz="1350" b="0" i="0" u="none" strike="noStrike" kern="0" cap="none" spc="0" normalizeH="0" baseline="0" noProof="0" dirty="0">
                <a:ln>
                  <a:noFill/>
                </a:ln>
                <a:solidFill>
                  <a:prstClr val="black"/>
                </a:solidFill>
                <a:effectLst/>
                <a:uLnTx/>
                <a:uFillTx/>
              </a:rPr>
              <a:t> current graduate student in </a:t>
            </a:r>
            <a:r>
              <a:rPr kumimoji="0" lang="en-US" sz="1350" b="1" i="1" u="none" strike="noStrike" kern="0" cap="none" spc="0" normalizeH="0" baseline="0" noProof="0" dirty="0">
                <a:ln>
                  <a:noFill/>
                </a:ln>
                <a:solidFill>
                  <a:prstClr val="black"/>
                </a:solidFill>
                <a:effectLst/>
                <a:uLnTx/>
                <a:uFillTx/>
              </a:rPr>
              <a:t>either</a:t>
            </a:r>
            <a:r>
              <a:rPr kumimoji="0" lang="en-US" sz="1350" b="0" i="0" u="none" strike="noStrike" kern="0" cap="none" spc="0" normalizeH="0" baseline="0" noProof="0" dirty="0">
                <a:ln>
                  <a:noFill/>
                </a:ln>
                <a:solidFill>
                  <a:prstClr val="black"/>
                </a:solidFill>
                <a:effectLst/>
                <a:uLnTx/>
                <a:uFillTx/>
              </a:rPr>
              <a:t> the first or second year. You may</a:t>
            </a:r>
            <a:r>
              <a:rPr kumimoji="0" lang="en-US" sz="1350" b="0" i="0" u="none" strike="noStrike" kern="0" cap="none" spc="0" normalizeH="0" noProof="0" dirty="0">
                <a:ln>
                  <a:noFill/>
                </a:ln>
                <a:solidFill>
                  <a:prstClr val="black"/>
                </a:solidFill>
                <a:effectLst/>
                <a:uLnTx/>
                <a:uFillTx/>
              </a:rPr>
              <a:t> apply once in undergrad and once in grad school.</a:t>
            </a:r>
          </a:p>
          <a:p>
            <a:pPr marL="0" marR="0" lvl="1"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endParaRPr>
          </a:p>
          <a:p>
            <a:pPr marL="0" marR="0" lvl="1" indent="0" defTabSz="685800" eaLnBrk="1" fontAlgn="auto" latinLnBrk="0" hangingPunct="1">
              <a:lnSpc>
                <a:spcPct val="100000"/>
              </a:lnSpc>
              <a:spcBef>
                <a:spcPts val="0"/>
              </a:spcBef>
              <a:spcAft>
                <a:spcPts val="0"/>
              </a:spcAft>
              <a:buClrTx/>
              <a:buSzTx/>
              <a:buFontTx/>
              <a:buNone/>
              <a:tabLst/>
              <a:defRPr/>
            </a:pPr>
            <a:r>
              <a:rPr kumimoji="0" lang="en-US" sz="1350" b="1" i="1" u="none" strike="noStrike" kern="0" cap="none" spc="0" normalizeH="0" baseline="0" noProof="0" dirty="0">
                <a:ln>
                  <a:noFill/>
                </a:ln>
                <a:solidFill>
                  <a:prstClr val="black"/>
                </a:solidFill>
                <a:effectLst/>
                <a:uLnTx/>
                <a:uFillTx/>
              </a:rPr>
              <a:t>Due October to November. (Deadline depends on discipline; see website.)</a:t>
            </a:r>
            <a:endParaRPr kumimoji="0" lang="en-US" sz="1350" b="0" i="0" u="none" strike="noStrike" kern="0" cap="none" spc="0" normalizeH="0" baseline="0" noProof="0" dirty="0">
              <a:ln>
                <a:noFill/>
              </a:ln>
              <a:solidFill>
                <a:prstClr val="black"/>
              </a:solidFill>
              <a:effectLst/>
              <a:uLnTx/>
              <a:uFillTx/>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rPr>
              <a:t> </a:t>
            </a:r>
          </a:p>
        </p:txBody>
      </p:sp>
      <p:pic>
        <p:nvPicPr>
          <p:cNvPr id="10" name="Picture 9" descr="thumbnail of small NSF logo in color "/>
          <p:cNvPicPr/>
          <p:nvPr/>
        </p:nvPicPr>
        <p:blipFill>
          <a:blip r:embed="rId3" cstate="print"/>
          <a:srcRect/>
          <a:stretch>
            <a:fillRect/>
          </a:stretch>
        </p:blipFill>
        <p:spPr bwMode="auto">
          <a:xfrm>
            <a:off x="508385" y="615731"/>
            <a:ext cx="733922" cy="687680"/>
          </a:xfrm>
          <a:prstGeom prst="rect">
            <a:avLst/>
          </a:prstGeom>
          <a:noFill/>
          <a:ln w="9525">
            <a:noFill/>
            <a:miter lim="800000"/>
            <a:headEnd/>
            <a:tailEnd/>
          </a:ln>
        </p:spPr>
      </p:pic>
      <p:sp>
        <p:nvSpPr>
          <p:cNvPr id="11" name="Title 3"/>
          <p:cNvSpPr txBox="1">
            <a:spLocks/>
          </p:cNvSpPr>
          <p:nvPr/>
        </p:nvSpPr>
        <p:spPr>
          <a:xfrm>
            <a:off x="858802" y="749066"/>
            <a:ext cx="7300422" cy="562356"/>
          </a:xfrm>
          <a:prstGeom prst="rect">
            <a:avLst/>
          </a:prstGeom>
        </p:spPr>
        <p:txBody>
          <a:bodyPr>
            <a:normAutofit fontScale="625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000" dirty="0"/>
              <a:t>National Science Foundation Graduate Research Program</a:t>
            </a:r>
          </a:p>
          <a:p>
            <a:pPr algn="ctr"/>
            <a:r>
              <a:rPr lang="en-US" sz="3000" dirty="0"/>
              <a:t>  (NSF GRFP)</a:t>
            </a:r>
          </a:p>
        </p:txBody>
      </p:sp>
      <p:sp>
        <p:nvSpPr>
          <p:cNvPr id="12" name="Title 3"/>
          <p:cNvSpPr txBox="1">
            <a:spLocks/>
          </p:cNvSpPr>
          <p:nvPr/>
        </p:nvSpPr>
        <p:spPr>
          <a:xfrm>
            <a:off x="2482008" y="-25861"/>
            <a:ext cx="3713622" cy="753491"/>
          </a:xfrm>
          <a:prstGeom prst="rect">
            <a:avLst/>
          </a:prstGeo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000" dirty="0"/>
              <a:t>NSF GRFP</a:t>
            </a:r>
          </a:p>
        </p:txBody>
      </p:sp>
    </p:spTree>
    <p:extLst>
      <p:ext uri="{BB962C8B-B14F-4D97-AF65-F5344CB8AC3E}">
        <p14:creationId xmlns:p14="http://schemas.microsoft.com/office/powerpoint/2010/main" val="2407607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628687-2870-CAB4-D806-772DCBCD5C18}"/>
              </a:ext>
            </a:extLst>
          </p:cNvPr>
          <p:cNvPicPr>
            <a:picLocks noChangeAspect="1"/>
          </p:cNvPicPr>
          <p:nvPr/>
        </p:nvPicPr>
        <p:blipFill>
          <a:blip r:embed="rId2"/>
          <a:stretch>
            <a:fillRect/>
          </a:stretch>
        </p:blipFill>
        <p:spPr>
          <a:xfrm>
            <a:off x="1999861" y="148969"/>
            <a:ext cx="1097378" cy="1097378"/>
          </a:xfrm>
          <a:prstGeom prst="rect">
            <a:avLst/>
          </a:prstGeom>
        </p:spPr>
      </p:pic>
      <p:sp>
        <p:nvSpPr>
          <p:cNvPr id="8" name="TextBox 7">
            <a:extLst>
              <a:ext uri="{FF2B5EF4-FFF2-40B4-BE49-F238E27FC236}">
                <a16:creationId xmlns:a16="http://schemas.microsoft.com/office/drawing/2014/main" id="{AFC1F32D-EC5B-2187-414E-8970C1562DB0}"/>
              </a:ext>
            </a:extLst>
          </p:cNvPr>
          <p:cNvSpPr txBox="1"/>
          <p:nvPr/>
        </p:nvSpPr>
        <p:spPr>
          <a:xfrm>
            <a:off x="214668" y="1335096"/>
            <a:ext cx="4153583" cy="2723919"/>
          </a:xfrm>
          <a:prstGeom prst="rect">
            <a:avLst/>
          </a:prstGeom>
          <a:solidFill>
            <a:schemeClr val="accent6">
              <a:lumMod val="40000"/>
              <a:lumOff val="60000"/>
            </a:schemeClr>
          </a:solid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Calibri" panose="020F0502020204030204" pitchFamily="34" charset="0"/>
              </a:rPr>
              <a:t>National Defense Science &amp; Engineering Graduate Fellowships </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http://ndseg.sysplus.com/</a:t>
            </a:r>
            <a:r>
              <a:rPr lang="en-US" sz="1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nSpc>
                <a:spcPct val="107000"/>
              </a:lnSpc>
              <a:spcBef>
                <a:spcPts val="0"/>
              </a:spcBef>
              <a:spcAft>
                <a:spcPts val="0"/>
              </a:spcAft>
              <a:buFont typeface="Symbol" panose="05050102010706020507" pitchFamily="18" charset="2"/>
              <a:buChar char=""/>
            </a:pPr>
            <a:r>
              <a:rPr lang="en-US" sz="1200" u="sng" dirty="0">
                <a:effectLst/>
                <a:latin typeface="Calibri" panose="020F0502020204030204" pitchFamily="34" charset="0"/>
                <a:ea typeface="Times New Roman" panose="02020603050405020304" pitchFamily="18" charset="0"/>
                <a:cs typeface="Calibri" panose="020F0502020204030204" pitchFamily="34" charset="0"/>
              </a:rPr>
              <a:t>Disciplines</a:t>
            </a:r>
            <a:r>
              <a:rPr lang="en-US" sz="1200" dirty="0">
                <a:effectLst/>
                <a:latin typeface="Calibri" panose="020F0502020204030204" pitchFamily="34" charset="0"/>
                <a:ea typeface="Times New Roman" panose="02020603050405020304" pitchFamily="18" charset="0"/>
                <a:cs typeface="Calibri" panose="020F0502020204030204" pitchFamily="34" charset="0"/>
              </a:rPr>
              <a:t>:  fifteen disciplines in engineering and science (such as cognitive, computer, mathematical, or life sciences)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nSpc>
                <a:spcPct val="107000"/>
              </a:lnSpc>
              <a:spcBef>
                <a:spcPts val="0"/>
              </a:spcBef>
              <a:spcAft>
                <a:spcPts val="0"/>
              </a:spcAft>
              <a:buFont typeface="Symbol" panose="05050102010706020507" pitchFamily="18" charset="2"/>
              <a:buChar char=""/>
            </a:pPr>
            <a:r>
              <a:rPr lang="en-US" sz="1200" u="sng" dirty="0">
                <a:effectLst/>
                <a:latin typeface="Calibri" panose="020F0502020204030204" pitchFamily="34" charset="0"/>
                <a:ea typeface="Times New Roman" panose="02020603050405020304" pitchFamily="18" charset="0"/>
                <a:cs typeface="Calibri" panose="020F0502020204030204" pitchFamily="34" charset="0"/>
              </a:rPr>
              <a:t>Award</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a:latin typeface="Calibri" panose="020F0502020204030204" pitchFamily="34" charset="0"/>
                <a:ea typeface="Times New Roman" panose="02020603050405020304" pitchFamily="18" charset="0"/>
                <a:cs typeface="Calibri" panose="020F0502020204030204" pitchFamily="34" charset="0"/>
              </a:rPr>
              <a:t>40</a:t>
            </a:r>
            <a:r>
              <a:rPr lang="en-US" sz="1200" dirty="0">
                <a:effectLst/>
                <a:latin typeface="Calibri" panose="020F0502020204030204" pitchFamily="34" charset="0"/>
                <a:ea typeface="Times New Roman" panose="02020603050405020304" pitchFamily="18" charset="0"/>
                <a:cs typeface="Calibri" panose="020F0502020204030204" pitchFamily="34" charset="0"/>
              </a:rPr>
              <a:t>,800 stipend; tuition and fees;  up to $1,400 annually for health insurance; 3 year fellowship; opportunities for summer internships at DoD labs or test centers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nSpc>
                <a:spcPct val="107000"/>
              </a:lnSpc>
              <a:spcBef>
                <a:spcPts val="0"/>
              </a:spcBef>
              <a:spcAft>
                <a:spcPts val="0"/>
              </a:spcAft>
              <a:buFont typeface="Symbol" panose="05050102010706020507" pitchFamily="18" charset="2"/>
              <a:buChar char=""/>
            </a:pPr>
            <a:r>
              <a:rPr lang="en-US" sz="1200" u="sng" dirty="0">
                <a:effectLst/>
                <a:latin typeface="Calibri" panose="020F0502020204030204" pitchFamily="34" charset="0"/>
                <a:ea typeface="Times New Roman" panose="02020603050405020304" pitchFamily="18" charset="0"/>
                <a:cs typeface="Calibri" panose="020F0502020204030204" pitchFamily="34" charset="0"/>
              </a:rPr>
              <a:t>Citizenship</a:t>
            </a:r>
            <a:r>
              <a:rPr lang="en-US" sz="1200" dirty="0">
                <a:effectLst/>
                <a:latin typeface="Calibri" panose="020F0502020204030204" pitchFamily="34" charset="0"/>
                <a:ea typeface="Times New Roman" panose="02020603050405020304" pitchFamily="18" charset="0"/>
                <a:cs typeface="Calibri" panose="020F0502020204030204" pitchFamily="34" charset="0"/>
              </a:rPr>
              <a:t>:  US Citizen or US National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nSpc>
                <a:spcPct val="107000"/>
              </a:lnSpc>
              <a:spcBef>
                <a:spcPts val="0"/>
              </a:spcBef>
              <a:spcAft>
                <a:spcPts val="0"/>
              </a:spcAft>
              <a:buFont typeface="Symbol" panose="05050102010706020507" pitchFamily="18" charset="2"/>
              <a:buChar char=""/>
            </a:pPr>
            <a:r>
              <a:rPr lang="en-US" sz="1200" u="sng" dirty="0">
                <a:effectLst/>
                <a:latin typeface="Calibri" panose="020F0502020204030204" pitchFamily="34" charset="0"/>
                <a:ea typeface="Times New Roman" panose="02020603050405020304" pitchFamily="18" charset="0"/>
                <a:cs typeface="Calibri" panose="020F0502020204030204" pitchFamily="34" charset="0"/>
              </a:rPr>
              <a:t>Academic Profile</a:t>
            </a:r>
            <a:r>
              <a:rPr lang="en-US" sz="1200" dirty="0">
                <a:effectLst/>
                <a:latin typeface="Calibri" panose="020F0502020204030204" pitchFamily="34" charset="0"/>
                <a:ea typeface="Times New Roman" panose="02020603050405020304" pitchFamily="18" charset="0"/>
                <a:cs typeface="Calibri" panose="020F0502020204030204" pitchFamily="34" charset="0"/>
              </a:rPr>
              <a:t>:  graduating senior entering a PhD program </a:t>
            </a:r>
            <a:r>
              <a:rPr lang="en-US" sz="1200" i="1" dirty="0">
                <a:effectLst/>
                <a:latin typeface="Calibri" panose="020F0502020204030204" pitchFamily="34" charset="0"/>
                <a:ea typeface="Times New Roman" panose="02020603050405020304" pitchFamily="18" charset="0"/>
                <a:cs typeface="Calibri" panose="020F0502020204030204" pitchFamily="34" charset="0"/>
              </a:rPr>
              <a:t>or</a:t>
            </a:r>
            <a:r>
              <a:rPr lang="en-US" sz="1200" dirty="0">
                <a:effectLst/>
                <a:latin typeface="Calibri" panose="020F0502020204030204" pitchFamily="34" charset="0"/>
                <a:ea typeface="Times New Roman" panose="02020603050405020304" pitchFamily="18" charset="0"/>
                <a:cs typeface="Calibri" panose="020F0502020204030204" pitchFamily="34" charset="0"/>
              </a:rPr>
              <a:t> in the first year of PhD program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i="1" dirty="0">
                <a:solidFill>
                  <a:srgbClr val="FF0000"/>
                </a:solidFill>
                <a:effectLst/>
                <a:latin typeface="Calibri" panose="020F0502020204030204" pitchFamily="34" charset="0"/>
                <a:ea typeface="Calibri" panose="020F0502020204030204" pitchFamily="34" charset="0"/>
              </a:rPr>
              <a:t>Due November </a:t>
            </a:r>
            <a:endParaRPr lang="en-US" sz="1200" dirty="0"/>
          </a:p>
        </p:txBody>
      </p:sp>
      <p:pic>
        <p:nvPicPr>
          <p:cNvPr id="9" name="Picture 8">
            <a:extLst>
              <a:ext uri="{FF2B5EF4-FFF2-40B4-BE49-F238E27FC236}">
                <a16:creationId xmlns:a16="http://schemas.microsoft.com/office/drawing/2014/main" id="{BF0D98F0-55B2-44E6-79C0-9143B8A892FD}"/>
              </a:ext>
            </a:extLst>
          </p:cNvPr>
          <p:cNvPicPr>
            <a:picLocks noChangeAspect="1"/>
          </p:cNvPicPr>
          <p:nvPr/>
        </p:nvPicPr>
        <p:blipFill>
          <a:blip r:embed="rId4" cstate="print"/>
          <a:srcRect/>
          <a:stretch>
            <a:fillRect/>
          </a:stretch>
        </p:blipFill>
        <p:spPr bwMode="auto">
          <a:xfrm>
            <a:off x="6046763" y="6322"/>
            <a:ext cx="1358020" cy="1140129"/>
          </a:xfrm>
          <a:prstGeom prst="rect">
            <a:avLst/>
          </a:prstGeom>
          <a:noFill/>
          <a:ln w="9525">
            <a:noFill/>
            <a:miter lim="800000"/>
            <a:headEnd/>
            <a:tailEnd/>
          </a:ln>
        </p:spPr>
      </p:pic>
      <p:sp>
        <p:nvSpPr>
          <p:cNvPr id="11" name="TextBox 10">
            <a:extLst>
              <a:ext uri="{FF2B5EF4-FFF2-40B4-BE49-F238E27FC236}">
                <a16:creationId xmlns:a16="http://schemas.microsoft.com/office/drawing/2014/main" id="{7C3DB8FE-1F67-1937-1638-B7F08258F014}"/>
              </a:ext>
            </a:extLst>
          </p:cNvPr>
          <p:cNvSpPr txBox="1"/>
          <p:nvPr/>
        </p:nvSpPr>
        <p:spPr>
          <a:xfrm>
            <a:off x="4572000" y="1091801"/>
            <a:ext cx="4458785" cy="3344249"/>
          </a:xfrm>
          <a:prstGeom prst="rect">
            <a:avLst/>
          </a:prstGeom>
          <a:solidFill>
            <a:schemeClr val="accent6">
              <a:lumMod val="40000"/>
              <a:lumOff val="60000"/>
            </a:schemeClr>
          </a:solid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07000"/>
              </a:lnSpc>
            </a:pPr>
            <a:r>
              <a:rPr lang="en-US" sz="1350" b="1" dirty="0">
                <a:effectLst/>
                <a:latin typeface="Calibri" panose="020F0502020204030204" pitchFamily="34" charset="0"/>
                <a:ea typeface="Calibri" panose="020F0502020204030204" pitchFamily="34" charset="0"/>
                <a:cs typeface="Calibri" panose="020F0502020204030204" pitchFamily="34" charset="0"/>
              </a:rPr>
              <a:t>Science, Mathematics, &amp; Research for Transformation Awards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35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endParaRPr>
          </a:p>
          <a:p>
            <a:pPr marL="0" marR="0">
              <a:lnSpc>
                <a:spcPct val="107000"/>
              </a:lnSpc>
              <a:spcBef>
                <a:spcPts val="0"/>
              </a:spcBef>
              <a:spcAft>
                <a:spcPts val="0"/>
              </a:spcAft>
            </a:pPr>
            <a:r>
              <a:rPr lang="en-US" sz="135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https://www.smartscholarship.org/smart</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nSpc>
                <a:spcPct val="107000"/>
              </a:lnSpc>
              <a:spcBef>
                <a:spcPts val="0"/>
              </a:spcBef>
              <a:spcAft>
                <a:spcPts val="0"/>
              </a:spcAft>
              <a:buSzPts val="1000"/>
              <a:buFont typeface="Symbol" panose="05050102010706020507" pitchFamily="18" charset="2"/>
              <a:buChar char=""/>
              <a:tabLst>
                <a:tab pos="342900" algn="l"/>
              </a:tabLst>
            </a:pPr>
            <a:r>
              <a:rPr lang="en-US" sz="1200" u="sng" dirty="0">
                <a:effectLst/>
                <a:latin typeface="Calibri" panose="020F0502020204030204" pitchFamily="34" charset="0"/>
                <a:ea typeface="Times New Roman" panose="02020603050405020304" pitchFamily="18" charset="0"/>
                <a:cs typeface="Calibri" panose="020F0502020204030204" pitchFamily="34" charset="0"/>
              </a:rPr>
              <a:t>Disciplines</a:t>
            </a:r>
            <a:r>
              <a:rPr lang="en-US" sz="1200" dirty="0">
                <a:effectLst/>
                <a:latin typeface="Calibri" panose="020F0502020204030204" pitchFamily="34" charset="0"/>
                <a:ea typeface="Times New Roman" panose="02020603050405020304" pitchFamily="18" charset="0"/>
                <a:cs typeface="Calibri" panose="020F0502020204030204" pitchFamily="34" charset="0"/>
              </a:rPr>
              <a:t>:  21 STEM disciplines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nSpc>
                <a:spcPct val="107000"/>
              </a:lnSpc>
              <a:spcBef>
                <a:spcPts val="0"/>
              </a:spcBef>
              <a:spcAft>
                <a:spcPts val="0"/>
              </a:spcAft>
              <a:buSzPts val="1000"/>
              <a:buFont typeface="Symbol" panose="05050102010706020507" pitchFamily="18" charset="2"/>
              <a:buChar char=""/>
              <a:tabLst>
                <a:tab pos="342900" algn="l"/>
              </a:tabLst>
            </a:pPr>
            <a:r>
              <a:rPr lang="en-US" sz="1200" u="sng" dirty="0">
                <a:effectLst/>
                <a:latin typeface="Calibri" panose="020F0502020204030204" pitchFamily="34" charset="0"/>
                <a:ea typeface="Times New Roman" panose="02020603050405020304" pitchFamily="18" charset="0"/>
                <a:cs typeface="Calibri" panose="020F0502020204030204" pitchFamily="34" charset="0"/>
              </a:rPr>
              <a:t>Award</a:t>
            </a:r>
            <a:r>
              <a:rPr lang="en-US" sz="1200" dirty="0">
                <a:effectLst/>
                <a:latin typeface="Calibri" panose="020F0502020204030204" pitchFamily="34" charset="0"/>
                <a:ea typeface="Times New Roman" panose="02020603050405020304" pitchFamily="18" charset="0"/>
                <a:cs typeface="Calibri" panose="020F0502020204030204" pitchFamily="34" charset="0"/>
              </a:rPr>
              <a:t>:  $30,000 - $</a:t>
            </a:r>
            <a:r>
              <a:rPr lang="en-US" sz="1200" dirty="0">
                <a:latin typeface="Calibri" panose="020F0502020204030204" pitchFamily="34" charset="0"/>
                <a:ea typeface="Times New Roman" panose="02020603050405020304" pitchFamily="18" charset="0"/>
                <a:cs typeface="Calibri" panose="020F0502020204030204" pitchFamily="34" charset="0"/>
              </a:rPr>
              <a:t>46</a:t>
            </a:r>
            <a:r>
              <a:rPr lang="en-US" sz="1200" dirty="0">
                <a:effectLst/>
                <a:latin typeface="Calibri" panose="020F0502020204030204" pitchFamily="34" charset="0"/>
                <a:ea typeface="Times New Roman" panose="02020603050405020304" pitchFamily="18" charset="0"/>
                <a:cs typeface="Calibri" panose="020F0502020204030204" pitchFamily="34" charset="0"/>
              </a:rPr>
              <a:t>,000 stipend; tuition; health and book allowance, paid summer internships at DoD labs, employment placement after graduation (one year of employment required for every year of funding)</a:t>
            </a:r>
            <a:r>
              <a:rPr lang="en-US" sz="12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nSpc>
                <a:spcPct val="107000"/>
              </a:lnSpc>
              <a:spcBef>
                <a:spcPts val="0"/>
              </a:spcBef>
              <a:spcAft>
                <a:spcPts val="0"/>
              </a:spcAft>
              <a:buSzPts val="1000"/>
              <a:buFont typeface="Symbol" panose="05050102010706020507" pitchFamily="18" charset="2"/>
              <a:buChar char=""/>
              <a:tabLst>
                <a:tab pos="342900" algn="l"/>
              </a:tabLst>
            </a:pPr>
            <a:r>
              <a:rPr lang="en-US" sz="1200" u="sng" dirty="0">
                <a:effectLst/>
                <a:latin typeface="Calibri" panose="020F0502020204030204" pitchFamily="34" charset="0"/>
                <a:ea typeface="Times New Roman" panose="02020603050405020304" pitchFamily="18" charset="0"/>
                <a:cs typeface="Calibri" panose="020F0502020204030204" pitchFamily="34" charset="0"/>
              </a:rPr>
              <a:t>Citizenship</a:t>
            </a:r>
            <a:r>
              <a:rPr lang="en-US" sz="1200" dirty="0">
                <a:effectLst/>
                <a:latin typeface="Calibri" panose="020F0502020204030204" pitchFamily="34" charset="0"/>
                <a:ea typeface="Times New Roman" panose="02020603050405020304" pitchFamily="18" charset="0"/>
                <a:cs typeface="Calibri" panose="020F0502020204030204" pitchFamily="34" charset="0"/>
              </a:rPr>
              <a:t>:  US Citizen, Australia, Canada, New Zealand, or United Kingdom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nSpc>
                <a:spcPct val="107000"/>
              </a:lnSpc>
              <a:spcBef>
                <a:spcPts val="0"/>
              </a:spcBef>
              <a:spcAft>
                <a:spcPts val="0"/>
              </a:spcAft>
              <a:buSzPts val="1000"/>
              <a:buFont typeface="Symbol" panose="05050102010706020507" pitchFamily="18" charset="2"/>
              <a:buChar char=""/>
              <a:tabLst>
                <a:tab pos="342900" algn="l"/>
              </a:tabLst>
            </a:pPr>
            <a:r>
              <a:rPr lang="en-US" sz="1200" u="sng" dirty="0">
                <a:effectLst/>
                <a:latin typeface="Calibri" panose="020F0502020204030204" pitchFamily="34" charset="0"/>
                <a:ea typeface="Times New Roman" panose="02020603050405020304" pitchFamily="18" charset="0"/>
                <a:cs typeface="Calibri" panose="020F0502020204030204" pitchFamily="34" charset="0"/>
              </a:rPr>
              <a:t>Academic Profile</a:t>
            </a:r>
            <a:r>
              <a:rPr lang="en-US" sz="1200" dirty="0">
                <a:effectLst/>
                <a:latin typeface="Calibri" panose="020F0502020204030204" pitchFamily="34" charset="0"/>
                <a:ea typeface="Times New Roman" panose="02020603050405020304" pitchFamily="18" charset="0"/>
                <a:cs typeface="Calibri" panose="020F0502020204030204" pitchFamily="34" charset="0"/>
              </a:rPr>
              <a:t>:  undergraduate </a:t>
            </a:r>
            <a:r>
              <a:rPr lang="en-US" sz="1200" i="1" dirty="0">
                <a:effectLst/>
                <a:latin typeface="Calibri" panose="020F0502020204030204" pitchFamily="34" charset="0"/>
                <a:ea typeface="Times New Roman" panose="02020603050405020304" pitchFamily="18" charset="0"/>
                <a:cs typeface="Calibri" panose="020F0502020204030204" pitchFamily="34" charset="0"/>
              </a:rPr>
              <a:t>or</a:t>
            </a:r>
            <a:r>
              <a:rPr lang="en-US" sz="1200" dirty="0">
                <a:effectLst/>
                <a:latin typeface="Calibri" panose="020F0502020204030204" pitchFamily="34" charset="0"/>
                <a:ea typeface="Times New Roman" panose="02020603050405020304" pitchFamily="18" charset="0"/>
                <a:cs typeface="Calibri" panose="020F0502020204030204" pitchFamily="34" charset="0"/>
              </a:rPr>
              <a:t> graduate student able to participate in summer internships at Department of Defense (DoD) laboratories and willing to accept post-graduate employment with the DoD as a civilian research scientist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Due December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9482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8F7353-A819-88A6-E131-D5F2E5C784B7}"/>
              </a:ext>
            </a:extLst>
          </p:cNvPr>
          <p:cNvSpPr>
            <a:spLocks noGrp="1"/>
          </p:cNvSpPr>
          <p:nvPr>
            <p:ph type="body" sz="quarter" idx="14"/>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solidFill>
                  <a:schemeClr val="tx1"/>
                </a:solidFill>
              </a:rPr>
              <a:t>International Students</a:t>
            </a:r>
          </a:p>
        </p:txBody>
      </p:sp>
      <p:sp>
        <p:nvSpPr>
          <p:cNvPr id="6" name="Rectangle 5">
            <a:extLst>
              <a:ext uri="{FF2B5EF4-FFF2-40B4-BE49-F238E27FC236}">
                <a16:creationId xmlns:a16="http://schemas.microsoft.com/office/drawing/2014/main" id="{A7E58A02-5806-1E2A-7B54-9E4551E54599}"/>
              </a:ext>
            </a:extLst>
          </p:cNvPr>
          <p:cNvSpPr>
            <a:spLocks noChangeArrowheads="1"/>
          </p:cNvSpPr>
          <p:nvPr/>
        </p:nvSpPr>
        <p:spPr bwMode="auto">
          <a:xfrm>
            <a:off x="400615" y="1408751"/>
            <a:ext cx="5522879"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Link Modeling, Simulation and Training Dissertation Fellowships 	                          	</a:t>
            </a:r>
            <a:endParaRPr kumimoji="0" lang="en-US" altLang="en-US" sz="1350" b="0" i="0" u="none" strike="noStrike" cap="none" normalizeH="0" baseline="0" dirty="0">
              <a:ln>
                <a:noFill/>
              </a:ln>
              <a:solidFill>
                <a:schemeClr val="tx1"/>
              </a:solidFill>
              <a:effectLst/>
              <a:latin typeface="Arial" panose="020B0604020202020204" pitchFamily="34" charset="0"/>
            </a:endParaRPr>
          </a:p>
        </p:txBody>
      </p:sp>
      <p:pic>
        <p:nvPicPr>
          <p:cNvPr id="1028" name="Picture 672883806" descr="Logo&#10;&#10;Description automatically generated">
            <a:extLst>
              <a:ext uri="{FF2B5EF4-FFF2-40B4-BE49-F238E27FC236}">
                <a16:creationId xmlns:a16="http://schemas.microsoft.com/office/drawing/2014/main" id="{543662C5-0E0C-66A6-B92D-4094599CC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20" y="713077"/>
            <a:ext cx="583516" cy="56339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892848C-8E0A-734D-A69F-BF295754F43B}"/>
              </a:ext>
            </a:extLst>
          </p:cNvPr>
          <p:cNvSpPr>
            <a:spLocks noChangeArrowheads="1"/>
          </p:cNvSpPr>
          <p:nvPr/>
        </p:nvSpPr>
        <p:spPr bwMode="auto">
          <a:xfrm>
            <a:off x="400616" y="1615942"/>
            <a:ext cx="9144000" cy="9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0" rIns="68580" bIns="0" numCol="1" anchor="ctr" anchorCtr="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www.linksim.org</a:t>
            </a:r>
            <a:endParaRPr kumimoji="0" lang="en-US" altLang="en-US" sz="600" b="0" i="0" u="none" strike="noStrike" cap="none" normalizeH="0" baseline="0" dirty="0">
              <a:ln>
                <a:noFill/>
              </a:ln>
              <a:solidFill>
                <a:schemeClr val="tx1"/>
              </a:solidFill>
              <a:effectLst/>
            </a:endParaRPr>
          </a:p>
          <a:p>
            <a:pPr marL="0" marR="0" lvl="0" indent="0" algn="l" defTabSz="685800" rtl="0" eaLnBrk="0" fontAlgn="base" latinLnBrk="0" hangingPunct="0">
              <a:lnSpc>
                <a:spcPct val="100000"/>
              </a:lnSpc>
              <a:spcBef>
                <a:spcPct val="0"/>
              </a:spcBef>
              <a:spcAft>
                <a:spcPct val="0"/>
              </a:spcAft>
              <a:buClrTx/>
              <a:buSzTx/>
              <a:buFontTx/>
              <a:buChar char="•"/>
              <a:tabLst/>
            </a:pPr>
            <a:r>
              <a:rPr kumimoji="0" lang="en-US" altLang="en-US" sz="825" b="0"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Disciplines</a:t>
            </a:r>
            <a:r>
              <a:rPr kumimoji="0" lang="en-US" altLang="en-US" sz="825"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Modeling, Simulation and Training</a:t>
            </a:r>
            <a:endParaRPr kumimoji="0" lang="en-US" altLang="en-US" sz="825"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685800" rtl="0" eaLnBrk="0" fontAlgn="base" latinLnBrk="0" hangingPunct="0">
              <a:lnSpc>
                <a:spcPct val="100000"/>
              </a:lnSpc>
              <a:spcBef>
                <a:spcPct val="0"/>
              </a:spcBef>
              <a:spcAft>
                <a:spcPct val="0"/>
              </a:spcAft>
              <a:buClrTx/>
              <a:buSzTx/>
              <a:buFontTx/>
              <a:buChar char="•"/>
              <a:tabLst/>
            </a:pPr>
            <a:r>
              <a:rPr kumimoji="0" lang="en-US" altLang="en-US" sz="825" b="0"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Award</a:t>
            </a:r>
            <a:r>
              <a:rPr kumimoji="0" lang="en-US" altLang="en-US" sz="825"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$35,000 stipend; 1 year </a:t>
            </a:r>
            <a:r>
              <a:rPr kumimoji="0" lang="en-US" altLang="en-US" sz="825"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renewable</a:t>
            </a:r>
            <a:endParaRPr kumimoji="0" lang="en-US" altLang="en-US" sz="825"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685800" rtl="0" eaLnBrk="0" fontAlgn="base" latinLnBrk="0" hangingPunct="0">
              <a:lnSpc>
                <a:spcPct val="100000"/>
              </a:lnSpc>
              <a:spcBef>
                <a:spcPct val="0"/>
              </a:spcBef>
              <a:spcAft>
                <a:spcPct val="0"/>
              </a:spcAft>
              <a:buClrTx/>
              <a:buSzTx/>
              <a:buFontTx/>
              <a:buChar char="•"/>
              <a:tabLst/>
            </a:pPr>
            <a:r>
              <a:rPr kumimoji="0" lang="en-US" altLang="en-US" sz="825" b="0"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Citizenship</a:t>
            </a:r>
            <a:r>
              <a:rPr kumimoji="0" lang="en-US" altLang="en-US" sz="825"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US Citizen, international student</a:t>
            </a:r>
            <a:endParaRPr kumimoji="0" lang="en-US" altLang="en-US" sz="825"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685800" rtl="0" eaLnBrk="0" fontAlgn="base" latinLnBrk="0" hangingPunct="0">
              <a:lnSpc>
                <a:spcPct val="100000"/>
              </a:lnSpc>
              <a:spcBef>
                <a:spcPct val="0"/>
              </a:spcBef>
              <a:spcAft>
                <a:spcPct val="0"/>
              </a:spcAft>
              <a:buClrTx/>
              <a:buSzTx/>
              <a:buFontTx/>
              <a:buChar char="•"/>
              <a:tabLst/>
            </a:pPr>
            <a:r>
              <a:rPr kumimoji="0" lang="en-US" altLang="en-US" sz="825" b="0"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Academic Profile</a:t>
            </a:r>
            <a:r>
              <a:rPr kumimoji="0" lang="en-US" altLang="en-US" sz="825"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PhD Student: dissertation year(s)                                                    </a:t>
            </a:r>
            <a:endParaRPr kumimoji="0" lang="en-US" altLang="en-US" sz="600" b="0" i="0" u="none" strike="noStrike" cap="none" normalizeH="0" baseline="0" dirty="0">
              <a:ln>
                <a:noFill/>
              </a:ln>
              <a:solidFill>
                <a:schemeClr val="tx1"/>
              </a:solidFill>
              <a:effectLst/>
            </a:endParaRPr>
          </a:p>
          <a:p>
            <a:pPr marL="0" marR="0" lvl="0" indent="0" algn="l" defTabSz="685800" rtl="0" eaLnBrk="0" fontAlgn="base" latinLnBrk="0" hangingPunct="0">
              <a:lnSpc>
                <a:spcPct val="100000"/>
              </a:lnSpc>
              <a:spcBef>
                <a:spcPct val="0"/>
              </a:spcBef>
              <a:spcAft>
                <a:spcPct val="0"/>
              </a:spcAft>
              <a:buClrTx/>
              <a:buSzTx/>
              <a:buFontTx/>
              <a:buNone/>
              <a:tabLst/>
            </a:pPr>
            <a:r>
              <a:rPr kumimoji="0" lang="en-US" altLang="en-US" sz="825" b="1" i="1"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Due January </a:t>
            </a:r>
            <a:endParaRPr kumimoji="0" lang="en-US" altLang="en-US" sz="600" b="0" i="0" u="none" strike="noStrike" cap="none" normalizeH="0" baseline="0" dirty="0">
              <a:ln>
                <a:noFill/>
              </a:ln>
              <a:solidFill>
                <a:schemeClr val="tx1"/>
              </a:solidFill>
              <a:effectLst/>
            </a:endParaRPr>
          </a:p>
          <a:p>
            <a:pPr marL="0" marR="0" lvl="0" indent="0" algn="l" defTabSz="685800" rtl="0" eaLnBrk="0" fontAlgn="base" latinLnBrk="0" hangingPunct="0">
              <a:lnSpc>
                <a:spcPct val="100000"/>
              </a:lnSpc>
              <a:spcBef>
                <a:spcPct val="0"/>
              </a:spcBef>
              <a:spcAft>
                <a:spcPct val="0"/>
              </a:spcAft>
              <a:buClrTx/>
              <a:buSzTx/>
              <a:buFontTx/>
              <a:buNone/>
              <a:tabLst/>
            </a:pPr>
            <a:endParaRPr kumimoji="0" lang="en-US" altLang="en-US" sz="1350"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DC6C3F84-061E-C810-4E02-BF6427E427DA}"/>
              </a:ext>
            </a:extLst>
          </p:cNvPr>
          <p:cNvSpPr>
            <a:spLocks noChangeArrowheads="1"/>
          </p:cNvSpPr>
          <p:nvPr/>
        </p:nvSpPr>
        <p:spPr bwMode="auto">
          <a:xfrm>
            <a:off x="652013" y="3360066"/>
            <a:ext cx="1720672"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IBM PhD Fellowship Program                                                                                        </a:t>
            </a:r>
            <a:endParaRPr kumimoji="0" lang="en-US" altLang="en-US" sz="1350" b="0" i="0" u="none" strike="noStrike" cap="none" normalizeH="0" baseline="0" dirty="0">
              <a:ln>
                <a:noFill/>
              </a:ln>
              <a:solidFill>
                <a:schemeClr val="tx1"/>
              </a:solidFill>
              <a:effectLst/>
              <a:latin typeface="Arial" panose="020B0604020202020204" pitchFamily="34" charset="0"/>
            </a:endParaRPr>
          </a:p>
        </p:txBody>
      </p:sp>
      <p:pic>
        <p:nvPicPr>
          <p:cNvPr id="1031" name="Picture 2043484564" descr="A picture containing text, screenshot&#10;&#10;Description automatically generated">
            <a:extLst>
              <a:ext uri="{FF2B5EF4-FFF2-40B4-BE49-F238E27FC236}">
                <a16:creationId xmlns:a16="http://schemas.microsoft.com/office/drawing/2014/main" id="{DC35453C-1350-9CE7-6B2A-B49101E1AF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932" y="3108647"/>
            <a:ext cx="953659" cy="50283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4B5316A-2D0C-ED41-4B6C-3C2D515E8D20}"/>
              </a:ext>
            </a:extLst>
          </p:cNvPr>
          <p:cNvSpPr>
            <a:spLocks noChangeArrowheads="1"/>
          </p:cNvSpPr>
          <p:nvPr/>
        </p:nvSpPr>
        <p:spPr bwMode="auto">
          <a:xfrm>
            <a:off x="160022" y="3565733"/>
            <a:ext cx="625365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0" fontAlgn="base" latinLnBrk="0" hangingPunct="0">
              <a:lnSpc>
                <a:spcPct val="100000"/>
              </a:lnSpc>
              <a:spcBef>
                <a:spcPct val="0"/>
              </a:spcBef>
              <a:spcAft>
                <a:spcPct val="0"/>
              </a:spcAft>
              <a:buClrTx/>
              <a:buSzTx/>
              <a:buFontTx/>
              <a:buNone/>
              <a:tabLst/>
            </a:pPr>
            <a:r>
              <a:rPr kumimoji="0" lang="en-US" altLang="en-US" sz="825" b="0" i="0" u="none" strike="noStrike" cap="none" normalizeH="0" baseline="0" dirty="0">
                <a:ln>
                  <a:noFill/>
                </a:ln>
                <a:solidFill>
                  <a:srgbClr val="0000FF"/>
                </a:solidFill>
                <a:effectLst/>
                <a:latin typeface="Calibri" panose="020F0502020204030204" pitchFamily="34" charset="0"/>
                <a:ea typeface="Calibri" panose="020F0502020204030204" pitchFamily="34" charset="0"/>
                <a:cs typeface="Calibri" panose="020F0502020204030204" pitchFamily="34" charset="0"/>
              </a:rPr>
              <a:t>https://www.research.ibm.com/university/awards/fellowships.html</a:t>
            </a:r>
            <a:r>
              <a:rPr kumimoji="0" lang="en-US" altLang="en-US" sz="825"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altLang="en-US" sz="600" b="0" i="0" u="none" strike="noStrike" cap="none" normalizeH="0" baseline="0" dirty="0">
              <a:ln>
                <a:noFill/>
              </a:ln>
              <a:solidFill>
                <a:schemeClr val="tx1"/>
              </a:solidFill>
              <a:effectLst/>
            </a:endParaRPr>
          </a:p>
          <a:p>
            <a:pPr marL="0" marR="0" lvl="0" indent="0" algn="l" defTabSz="685800" rtl="0" eaLnBrk="0" fontAlgn="base" latinLnBrk="0" hangingPunct="0">
              <a:lnSpc>
                <a:spcPct val="100000"/>
              </a:lnSpc>
              <a:spcBef>
                <a:spcPct val="0"/>
              </a:spcBef>
              <a:spcAft>
                <a:spcPct val="0"/>
              </a:spcAft>
              <a:buClrTx/>
              <a:buSzTx/>
              <a:buFontTx/>
              <a:buChar char="•"/>
              <a:tabLst/>
            </a:pPr>
            <a:r>
              <a:rPr kumimoji="0" lang="en-US" altLang="en-US" sz="825" b="0"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Disciplines</a:t>
            </a:r>
            <a:r>
              <a:rPr kumimoji="0" lang="en-US" altLang="en-US" sz="825"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AI/ cognitive computing, cloud/open source, data science, Internet of Things, quantum computing, security/cyber security</a:t>
            </a:r>
            <a:endParaRPr kumimoji="0" lang="en-US" altLang="en-US" sz="600" b="0" i="0" u="none" strike="noStrike" cap="none" normalizeH="0" baseline="0" dirty="0">
              <a:ln>
                <a:noFill/>
              </a:ln>
              <a:solidFill>
                <a:schemeClr val="tx1"/>
              </a:solidFill>
              <a:effectLst/>
            </a:endParaRPr>
          </a:p>
          <a:p>
            <a:pPr marL="0" marR="0" lvl="0" indent="0" algn="l" defTabSz="685800" rtl="0" eaLnBrk="0" fontAlgn="base" latinLnBrk="0" hangingPunct="0">
              <a:lnSpc>
                <a:spcPct val="100000"/>
              </a:lnSpc>
              <a:spcBef>
                <a:spcPct val="0"/>
              </a:spcBef>
              <a:spcAft>
                <a:spcPct val="0"/>
              </a:spcAft>
              <a:buClrTx/>
              <a:buSzTx/>
              <a:buFontTx/>
              <a:buChar char="•"/>
              <a:tabLst/>
            </a:pPr>
            <a:r>
              <a:rPr kumimoji="0" lang="en-US" altLang="en-US" sz="825" b="0"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Award</a:t>
            </a:r>
            <a:r>
              <a:rPr kumimoji="0" lang="en-US" altLang="en-US" sz="825"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$40,000, IBM mentorship</a:t>
            </a:r>
          </a:p>
          <a:p>
            <a:pPr marL="0" marR="0" lvl="0" indent="0" algn="l" defTabSz="685800" rtl="0" eaLnBrk="0" fontAlgn="base" latinLnBrk="0" hangingPunct="0">
              <a:lnSpc>
                <a:spcPct val="100000"/>
              </a:lnSpc>
              <a:spcBef>
                <a:spcPct val="0"/>
              </a:spcBef>
              <a:spcAft>
                <a:spcPct val="0"/>
              </a:spcAft>
              <a:buClrTx/>
              <a:buSzTx/>
              <a:buFontTx/>
              <a:buChar char="•"/>
              <a:tabLst/>
            </a:pPr>
            <a:r>
              <a:rPr kumimoji="0" lang="en-US" altLang="en-US" sz="825" b="0"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Citizenship</a:t>
            </a:r>
            <a:r>
              <a:rPr kumimoji="0" lang="en-US" altLang="en-US" sz="825"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US Citizen, international student (except from embargoed countries)</a:t>
            </a:r>
            <a:endParaRPr kumimoji="0" lang="en-US" altLang="en-US" sz="600" b="0" i="0" u="none" strike="noStrike" cap="none" normalizeH="0" baseline="0" dirty="0">
              <a:ln>
                <a:noFill/>
              </a:ln>
              <a:solidFill>
                <a:schemeClr val="tx1"/>
              </a:solidFill>
              <a:effectLst/>
            </a:endParaRPr>
          </a:p>
          <a:p>
            <a:pPr marL="0" marR="0" lvl="0" indent="0" algn="l" defTabSz="685800" rtl="0" eaLnBrk="0" fontAlgn="base" latinLnBrk="0" hangingPunct="0">
              <a:lnSpc>
                <a:spcPct val="100000"/>
              </a:lnSpc>
              <a:spcBef>
                <a:spcPct val="0"/>
              </a:spcBef>
              <a:spcAft>
                <a:spcPct val="0"/>
              </a:spcAft>
              <a:buClrTx/>
              <a:buSzTx/>
              <a:buFontTx/>
              <a:buChar char="•"/>
              <a:tabLst/>
            </a:pPr>
            <a:r>
              <a:rPr kumimoji="0" lang="en-US" altLang="en-US" sz="825" b="0"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Academic Profile</a:t>
            </a:r>
            <a:r>
              <a:rPr kumimoji="0" lang="en-US" altLang="en-US" sz="825"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graduate student working on dissertation; faculty must submit proposal on behalf of student, OGE must be contacted</a:t>
            </a:r>
            <a:endParaRPr kumimoji="0" lang="en-US" altLang="en-US" sz="600" b="0" i="0" u="none" strike="noStrike" cap="none" normalizeH="0" baseline="0" dirty="0">
              <a:ln>
                <a:noFill/>
              </a:ln>
              <a:solidFill>
                <a:schemeClr val="tx1"/>
              </a:solidFill>
              <a:effectLst/>
            </a:endParaRPr>
          </a:p>
          <a:p>
            <a:pPr marL="0" marR="0" lvl="0" indent="0" algn="l" defTabSz="685800" rtl="0" eaLnBrk="0" fontAlgn="base" latinLnBrk="0" hangingPunct="0">
              <a:lnSpc>
                <a:spcPct val="100000"/>
              </a:lnSpc>
              <a:spcBef>
                <a:spcPct val="0"/>
              </a:spcBef>
              <a:spcAft>
                <a:spcPct val="0"/>
              </a:spcAft>
              <a:buClrTx/>
              <a:buSzTx/>
              <a:buFontTx/>
              <a:buNone/>
              <a:tabLst/>
            </a:pPr>
            <a:r>
              <a:rPr kumimoji="0" lang="en-US" altLang="en-US" sz="825" b="1" i="1" u="none"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Due August nomination</a:t>
            </a:r>
            <a:r>
              <a:rPr kumimoji="0" lang="en-US" altLang="en-US" sz="825" b="1"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sz="1350" b="0" i="0" u="none" strike="noStrike" cap="none" normalizeH="0" baseline="0" dirty="0">
              <a:ln>
                <a:noFill/>
              </a:ln>
              <a:solidFill>
                <a:schemeClr val="tx1"/>
              </a:solidFill>
              <a:effectLst/>
              <a:latin typeface="Arial" panose="020B0604020202020204" pitchFamily="34" charset="0"/>
            </a:endParaRPr>
          </a:p>
        </p:txBody>
      </p:sp>
      <p:sp>
        <p:nvSpPr>
          <p:cNvPr id="11" name="Rectangle 11">
            <a:extLst>
              <a:ext uri="{FF2B5EF4-FFF2-40B4-BE49-F238E27FC236}">
                <a16:creationId xmlns:a16="http://schemas.microsoft.com/office/drawing/2014/main" id="{82FD0FD4-30B1-E8E0-D66D-D5154BB0E77C}"/>
              </a:ext>
            </a:extLst>
          </p:cNvPr>
          <p:cNvSpPr>
            <a:spLocks noChangeArrowheads="1"/>
          </p:cNvSpPr>
          <p:nvPr/>
        </p:nvSpPr>
        <p:spPr bwMode="auto">
          <a:xfrm>
            <a:off x="4886508" y="721839"/>
            <a:ext cx="1685318"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Amelia Earhart Fellowship </a:t>
            </a:r>
            <a:r>
              <a:rPr kumimoji="0" lang="en-US" altLang="en-US" sz="825"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1350" b="0" i="0" u="none" strike="noStrike" cap="none" normalizeH="0" baseline="0" dirty="0">
              <a:ln>
                <a:noFill/>
              </a:ln>
              <a:solidFill>
                <a:schemeClr val="tx1"/>
              </a:solidFill>
              <a:effectLst/>
              <a:latin typeface="Arial" panose="020B0604020202020204" pitchFamily="34" charset="0"/>
            </a:endParaRPr>
          </a:p>
        </p:txBody>
      </p:sp>
      <p:pic>
        <p:nvPicPr>
          <p:cNvPr id="1034" name="Picture 162" descr="A picture containing text, sign&#10;&#10;Description automatically generated">
            <a:extLst>
              <a:ext uri="{FF2B5EF4-FFF2-40B4-BE49-F238E27FC236}">
                <a16:creationId xmlns:a16="http://schemas.microsoft.com/office/drawing/2014/main" id="{D28D3921-7B36-0761-7999-3ED3E5801A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9630" y="713077"/>
            <a:ext cx="599750" cy="30003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2">
            <a:extLst>
              <a:ext uri="{FF2B5EF4-FFF2-40B4-BE49-F238E27FC236}">
                <a16:creationId xmlns:a16="http://schemas.microsoft.com/office/drawing/2014/main" id="{2D56BFA1-166A-5B2A-448D-AC21FB4DA588}"/>
              </a:ext>
            </a:extLst>
          </p:cNvPr>
          <p:cNvSpPr>
            <a:spLocks noChangeArrowheads="1"/>
          </p:cNvSpPr>
          <p:nvPr/>
        </p:nvSpPr>
        <p:spPr bwMode="auto">
          <a:xfrm>
            <a:off x="4737305" y="926432"/>
            <a:ext cx="4275990"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0" fontAlgn="base" latinLnBrk="0" hangingPunct="0">
              <a:lnSpc>
                <a:spcPct val="100000"/>
              </a:lnSpc>
              <a:spcBef>
                <a:spcPct val="0"/>
              </a:spcBef>
              <a:spcAft>
                <a:spcPct val="0"/>
              </a:spcAft>
              <a:buClrTx/>
              <a:buSzTx/>
              <a:buFontTx/>
              <a:buNone/>
              <a:tabLst/>
            </a:pPr>
            <a:r>
              <a:rPr kumimoji="0" lang="en-US" altLang="en-US" sz="825" b="0" i="0" u="none" strike="noStrike" cap="none" normalizeH="0" baseline="0" dirty="0">
                <a:ln>
                  <a:noFill/>
                </a:ln>
                <a:solidFill>
                  <a:srgbClr val="6600FF"/>
                </a:solidFill>
                <a:effectLst/>
                <a:latin typeface="Calibri" panose="020F0502020204030204" pitchFamily="34" charset="0"/>
                <a:ea typeface="Times New Roman" panose="02020603050405020304" pitchFamily="18" charset="0"/>
                <a:cs typeface="Times New Roman" panose="02020603050405020304" pitchFamily="18" charset="0"/>
                <a:hlinkClick r:id="rId6"/>
              </a:rPr>
              <a:t>www.zonta.org/global-impact/education/amelia-earhart-fellowship</a:t>
            </a:r>
            <a:r>
              <a:rPr kumimoji="0" lang="en-US" altLang="en-US" sz="825" b="0" i="0" u="sng" strike="noStrike" cap="none" normalizeH="0" baseline="0" dirty="0">
                <a:ln>
                  <a:noFill/>
                </a:ln>
                <a:solidFill>
                  <a:srgbClr val="6600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600" b="0" i="0" u="none" strike="noStrike" cap="none" normalizeH="0" baseline="0" dirty="0">
              <a:ln>
                <a:noFill/>
              </a:ln>
              <a:solidFill>
                <a:schemeClr val="tx1"/>
              </a:solidFill>
              <a:effectLst/>
            </a:endParaRPr>
          </a:p>
          <a:p>
            <a:pPr marL="342900" marR="0" lvl="1" indent="0" algn="l" defTabSz="6858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n-US" altLang="en-US" sz="825" b="0"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Disciplines</a:t>
            </a:r>
            <a:r>
              <a:rPr kumimoji="0" lang="en-US" altLang="en-US" sz="825"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t>
            </a:r>
            <a:r>
              <a:rPr kumimoji="0" lang="en-US" altLang="en-US" sz="825"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825"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Aerospace</a:t>
            </a:r>
            <a:endParaRPr kumimoji="0" lang="en-US" altLang="en-US" sz="600" b="0" i="0" u="none" strike="noStrike" cap="none" normalizeH="0" baseline="0" dirty="0">
              <a:ln>
                <a:noFill/>
              </a:ln>
              <a:solidFill>
                <a:schemeClr val="tx1"/>
              </a:solidFill>
              <a:effectLst/>
            </a:endParaRPr>
          </a:p>
          <a:p>
            <a:pPr marL="342900" marR="0" lvl="1" indent="0" algn="l" defTabSz="6858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n-US" altLang="en-US" sz="825" b="0"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Award:</a:t>
            </a:r>
            <a:r>
              <a:rPr kumimoji="0" lang="en-US" altLang="en-US" sz="825"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825"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$10,000: This is a scholarship – TA or RA position may still be necessary to cover tuition.</a:t>
            </a:r>
            <a:endParaRPr kumimoji="0" lang="en-US" altLang="en-US" sz="600" b="0" i="0" u="none" strike="noStrike" cap="none" normalizeH="0" baseline="0" dirty="0">
              <a:ln>
                <a:noFill/>
              </a:ln>
              <a:solidFill>
                <a:schemeClr val="tx1"/>
              </a:solidFill>
              <a:effectLst/>
            </a:endParaRPr>
          </a:p>
          <a:p>
            <a:pPr marL="342900" marR="0" lvl="1" indent="0" algn="l" defTabSz="6858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n-US" altLang="en-US" sz="825" b="0"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Citizenship</a:t>
            </a:r>
            <a:r>
              <a:rPr kumimoji="0" lang="en-US" altLang="en-US" sz="825"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U.S. Citizen, international student</a:t>
            </a:r>
            <a:endParaRPr kumimoji="0" lang="en-US" altLang="en-US" sz="600" b="0" i="0" u="none" strike="noStrike" cap="none" normalizeH="0" baseline="0" dirty="0">
              <a:ln>
                <a:noFill/>
              </a:ln>
              <a:solidFill>
                <a:schemeClr val="tx1"/>
              </a:solidFill>
              <a:effectLst/>
            </a:endParaRPr>
          </a:p>
          <a:p>
            <a:pPr marL="342900" marR="0" lvl="1" indent="0" algn="l" defTabSz="6858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n-US" altLang="en-US" sz="825" b="0"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Academic Profile</a:t>
            </a:r>
            <a:r>
              <a:rPr kumimoji="0" lang="en-US" altLang="en-US" sz="825"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825"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PhD student, woman, must have at least one year of graduate school complete</a:t>
            </a:r>
            <a:endParaRPr kumimoji="0" lang="en-US" altLang="en-US" sz="600" b="0" i="0" u="none" strike="noStrike" cap="none" normalizeH="0" baseline="0" dirty="0">
              <a:ln>
                <a:noFill/>
              </a:ln>
              <a:solidFill>
                <a:schemeClr val="tx1"/>
              </a:solidFill>
              <a:effectLst/>
            </a:endParaRPr>
          </a:p>
          <a:p>
            <a:pPr marL="0" marR="0" lvl="0" indent="0" algn="l" defTabSz="685800" rtl="0" eaLnBrk="0" fontAlgn="base" latinLnBrk="0" hangingPunct="0">
              <a:lnSpc>
                <a:spcPct val="100000"/>
              </a:lnSpc>
              <a:spcBef>
                <a:spcPct val="0"/>
              </a:spcBef>
              <a:spcAft>
                <a:spcPct val="0"/>
              </a:spcAft>
              <a:buClrTx/>
              <a:buSzTx/>
              <a:buFontTx/>
              <a:buNone/>
              <a:tabLst/>
            </a:pPr>
            <a:r>
              <a:rPr kumimoji="0" lang="en-US" altLang="en-US" sz="825" b="1" i="1"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Due November </a:t>
            </a:r>
            <a:endParaRPr kumimoji="0" lang="en-US" altLang="en-US" sz="600" b="0" i="0" u="none" strike="noStrike" cap="none" normalizeH="0" baseline="0" dirty="0">
              <a:ln>
                <a:noFill/>
              </a:ln>
              <a:solidFill>
                <a:schemeClr val="tx1"/>
              </a:solidFill>
              <a:effectLst/>
            </a:endParaRPr>
          </a:p>
          <a:p>
            <a:pPr marL="0" marR="0" lvl="0" indent="0" algn="l" defTabSz="685800" rtl="0" eaLnBrk="0" fontAlgn="base" latinLnBrk="0" hangingPunct="0">
              <a:lnSpc>
                <a:spcPct val="100000"/>
              </a:lnSpc>
              <a:spcBef>
                <a:spcPct val="0"/>
              </a:spcBef>
              <a:spcAft>
                <a:spcPct val="0"/>
              </a:spcAft>
              <a:buClrTx/>
              <a:buSzTx/>
              <a:buFontTx/>
              <a:buNone/>
              <a:tabLst/>
            </a:pPr>
            <a:endParaRPr kumimoji="0" lang="en-US" altLang="en-US" sz="1350" b="0" i="0" u="none" strike="noStrike" cap="none" normalizeH="0" baseline="0" dirty="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94AE3DF5-CEEF-CC32-FB1D-69D4F6D85A3C}"/>
              </a:ext>
            </a:extLst>
          </p:cNvPr>
          <p:cNvSpPr txBox="1"/>
          <p:nvPr/>
        </p:nvSpPr>
        <p:spPr>
          <a:xfrm>
            <a:off x="5531178" y="2069322"/>
            <a:ext cx="3452198" cy="1469698"/>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a:lnSpc>
                <a:spcPct val="107000"/>
              </a:lnSpc>
              <a:spcBef>
                <a:spcPts val="0"/>
              </a:spcBef>
              <a:spcAft>
                <a:spcPts val="0"/>
              </a:spcAft>
            </a:pPr>
            <a:r>
              <a:rPr lang="en-US" sz="9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25"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Schlumberger Foundation Faculty for the Future   </a:t>
            </a:r>
            <a:r>
              <a:rPr lang="en-US" sz="825"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825"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25" kern="1200"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7"/>
              </a:rPr>
              <a:t>www.facultyforthefuture.net</a:t>
            </a:r>
            <a:r>
              <a:rPr lang="en-US" sz="825" kern="1200" dirty="0">
                <a:solidFill>
                  <a:srgbClr val="6600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825"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25" b="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825" dirty="0">
              <a:effectLst/>
              <a:latin typeface="Calibri" panose="020F0502020204030204" pitchFamily="34" charset="0"/>
              <a:ea typeface="Calibri" panose="020F0502020204030204" pitchFamily="34" charset="0"/>
              <a:cs typeface="Times New Roman" panose="02020603050405020304" pitchFamily="18" charset="0"/>
            </a:endParaRPr>
          </a:p>
          <a:p>
            <a:pPr marL="557213" marR="0" lvl="1" indent="-214313">
              <a:lnSpc>
                <a:spcPct val="107000"/>
              </a:lnSpc>
              <a:spcBef>
                <a:spcPts val="0"/>
              </a:spcBef>
              <a:spcAft>
                <a:spcPts val="0"/>
              </a:spcAft>
              <a:buFont typeface="Symbol" panose="05050102010706020507" pitchFamily="18" charset="2"/>
              <a:buChar char=""/>
            </a:pPr>
            <a:r>
              <a:rPr lang="en-US" sz="825" u="sng" dirty="0">
                <a:effectLst/>
                <a:latin typeface="Calibri" panose="020F0502020204030204" pitchFamily="34" charset="0"/>
                <a:ea typeface="Times New Roman" panose="02020603050405020304" pitchFamily="18" charset="0"/>
                <a:cs typeface="Times New Roman" panose="02020603050405020304" pitchFamily="18" charset="0"/>
              </a:rPr>
              <a:t>Disciplines</a:t>
            </a:r>
            <a:r>
              <a:rPr lang="en-US" sz="825" dirty="0">
                <a:effectLst/>
                <a:latin typeface="Calibri" panose="020F0502020204030204" pitchFamily="34" charset="0"/>
                <a:ea typeface="Times New Roman" panose="02020603050405020304" pitchFamily="18" charset="0"/>
                <a:cs typeface="Times New Roman" panose="02020603050405020304" pitchFamily="18" charset="0"/>
              </a:rPr>
              <a:t>:</a:t>
            </a:r>
            <a:r>
              <a:rPr lang="en-US" sz="82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825" dirty="0">
                <a:effectLst/>
                <a:latin typeface="Calibri" panose="020F0502020204030204" pitchFamily="34" charset="0"/>
                <a:ea typeface="Times New Roman" panose="02020603050405020304" pitchFamily="18" charset="0"/>
                <a:cs typeface="Times New Roman" panose="02020603050405020304" pitchFamily="18" charset="0"/>
              </a:rPr>
              <a:t>STEM</a:t>
            </a:r>
            <a:endParaRPr lang="en-US" sz="825" dirty="0">
              <a:effectLst/>
              <a:latin typeface="Calibri" panose="020F0502020204030204" pitchFamily="34" charset="0"/>
              <a:ea typeface="Calibri" panose="020F0502020204030204" pitchFamily="34" charset="0"/>
              <a:cs typeface="Times New Roman" panose="02020603050405020304" pitchFamily="18" charset="0"/>
            </a:endParaRPr>
          </a:p>
          <a:p>
            <a:pPr marL="557213" marR="0" lvl="1" indent="-214313">
              <a:lnSpc>
                <a:spcPct val="107000"/>
              </a:lnSpc>
              <a:spcBef>
                <a:spcPts val="0"/>
              </a:spcBef>
              <a:spcAft>
                <a:spcPts val="0"/>
              </a:spcAft>
              <a:buFont typeface="Symbol" panose="05050102010706020507" pitchFamily="18" charset="2"/>
              <a:buChar char=""/>
            </a:pPr>
            <a:r>
              <a:rPr lang="en-US" sz="825" u="sng" dirty="0">
                <a:effectLst/>
                <a:latin typeface="Calibri" panose="020F0502020204030204" pitchFamily="34" charset="0"/>
                <a:ea typeface="Times New Roman" panose="02020603050405020304" pitchFamily="18" charset="0"/>
                <a:cs typeface="Times New Roman" panose="02020603050405020304" pitchFamily="18" charset="0"/>
              </a:rPr>
              <a:t>Award:</a:t>
            </a:r>
            <a:r>
              <a:rPr lang="en-US" sz="825"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82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$50,000, renewable through completion of studies </a:t>
            </a:r>
            <a:endParaRPr lang="en-US" sz="825" dirty="0">
              <a:effectLst/>
              <a:latin typeface="Calibri" panose="020F0502020204030204" pitchFamily="34" charset="0"/>
              <a:ea typeface="Calibri" panose="020F0502020204030204" pitchFamily="34" charset="0"/>
              <a:cs typeface="Times New Roman" panose="02020603050405020304" pitchFamily="18" charset="0"/>
            </a:endParaRPr>
          </a:p>
          <a:p>
            <a:pPr marL="557213" marR="0" lvl="1" indent="-214313">
              <a:lnSpc>
                <a:spcPct val="107000"/>
              </a:lnSpc>
              <a:spcBef>
                <a:spcPts val="0"/>
              </a:spcBef>
              <a:spcAft>
                <a:spcPts val="0"/>
              </a:spcAft>
              <a:buFont typeface="Symbol" panose="05050102010706020507" pitchFamily="18" charset="2"/>
              <a:buChar char=""/>
            </a:pPr>
            <a:r>
              <a:rPr lang="en-US" sz="825" u="sng" dirty="0">
                <a:effectLst/>
                <a:latin typeface="Calibri" panose="020F0502020204030204" pitchFamily="34" charset="0"/>
                <a:ea typeface="Times New Roman" panose="02020603050405020304" pitchFamily="18" charset="0"/>
                <a:cs typeface="Times New Roman" panose="02020603050405020304" pitchFamily="18" charset="0"/>
              </a:rPr>
              <a:t>Citizenship</a:t>
            </a:r>
            <a:r>
              <a:rPr lang="en-US" sz="825" dirty="0">
                <a:effectLst/>
                <a:latin typeface="Calibri" panose="020F0502020204030204" pitchFamily="34" charset="0"/>
                <a:ea typeface="Times New Roman" panose="02020603050405020304" pitchFamily="18" charset="0"/>
                <a:cs typeface="Times New Roman" panose="02020603050405020304" pitchFamily="18" charset="0"/>
              </a:rPr>
              <a:t>: international women from developing nations only that intend to return to home country</a:t>
            </a:r>
            <a:endParaRPr lang="en-US" sz="825" dirty="0">
              <a:effectLst/>
              <a:latin typeface="Calibri" panose="020F0502020204030204" pitchFamily="34" charset="0"/>
              <a:ea typeface="Calibri" panose="020F0502020204030204" pitchFamily="34" charset="0"/>
              <a:cs typeface="Times New Roman" panose="02020603050405020304" pitchFamily="18" charset="0"/>
            </a:endParaRPr>
          </a:p>
          <a:p>
            <a:pPr marL="557213" marR="0" lvl="1" indent="-214313">
              <a:lnSpc>
                <a:spcPct val="107000"/>
              </a:lnSpc>
              <a:spcBef>
                <a:spcPts val="0"/>
              </a:spcBef>
              <a:spcAft>
                <a:spcPts val="0"/>
              </a:spcAft>
              <a:buFont typeface="Symbol" panose="05050102010706020507" pitchFamily="18" charset="2"/>
              <a:buChar char=""/>
            </a:pPr>
            <a:r>
              <a:rPr lang="en-US" sz="825" u="sng" dirty="0">
                <a:effectLst/>
                <a:latin typeface="Calibri" panose="020F0502020204030204" pitchFamily="34" charset="0"/>
                <a:ea typeface="Times New Roman" panose="02020603050405020304" pitchFamily="18" charset="0"/>
                <a:cs typeface="Times New Roman" panose="02020603050405020304" pitchFamily="18" charset="0"/>
              </a:rPr>
              <a:t>Academic Profile</a:t>
            </a:r>
            <a:r>
              <a:rPr lang="en-US" sz="825"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82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PhD student or PhD </a:t>
            </a:r>
            <a:endParaRPr lang="en-US" sz="825"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25"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Due November</a:t>
            </a:r>
            <a:endParaRPr lang="en-US" sz="825"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408949"/>
      </p:ext>
    </p:extLst>
  </p:cSld>
  <p:clrMapOvr>
    <a:masterClrMapping/>
  </p:clrMapOvr>
</p:sld>
</file>

<file path=ppt/theme/theme1.xml><?xml version="1.0" encoding="utf-8"?>
<a:theme xmlns:a="http://schemas.openxmlformats.org/drawingml/2006/main" name="Office Theme">
  <a:themeElements>
    <a:clrScheme name="2015TemplateColors">
      <a:dk1>
        <a:sysClr val="windowText" lastClr="000000"/>
      </a:dk1>
      <a:lt1>
        <a:sysClr val="window" lastClr="FFFFFF"/>
      </a:lt1>
      <a:dk2>
        <a:srgbClr val="323232"/>
      </a:dk2>
      <a:lt2>
        <a:srgbClr val="EEECE1"/>
      </a:lt2>
      <a:accent1>
        <a:srgbClr val="D00016"/>
      </a:accent1>
      <a:accent2>
        <a:srgbClr val="32323C"/>
      </a:accent2>
      <a:accent3>
        <a:srgbClr val="B9B5AD"/>
      </a:accent3>
      <a:accent4>
        <a:srgbClr val="325A9C"/>
      </a:accent4>
      <a:accent5>
        <a:srgbClr val="EFE793"/>
      </a:accent5>
      <a:accent6>
        <a:srgbClr val="2F3C6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17719</TotalTime>
  <Words>2490</Words>
  <Application>Microsoft Office PowerPoint</Application>
  <PresentationFormat>On-screen Show (16:9)</PresentationFormat>
  <Paragraphs>310</Paragraphs>
  <Slides>33</Slides>
  <Notes>15</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33</vt:i4>
      </vt:variant>
    </vt:vector>
  </HeadingPairs>
  <TitlesOfParts>
    <vt:vector size="48" baseType="lpstr">
      <vt:lpstr>Aptos Display</vt:lpstr>
      <vt:lpstr>Calibri</vt:lpstr>
      <vt:lpstr>Aptos</vt:lpstr>
      <vt:lpstr>Times New Roman</vt:lpstr>
      <vt:lpstr>STIX-Regular</vt:lpstr>
      <vt:lpstr>Wingdings</vt:lpstr>
      <vt:lpstr>Symbol</vt:lpstr>
      <vt:lpstr>Arial</vt:lpstr>
      <vt:lpstr>Ink Free</vt:lpstr>
      <vt:lpstr>Office Theme</vt:lpstr>
      <vt:lpstr>4_Custom Design</vt:lpstr>
      <vt:lpstr>3_Custom Design</vt:lpstr>
      <vt:lpstr>2_Custom Design</vt:lpstr>
      <vt:lpstr>1_Custom Design</vt:lpstr>
      <vt:lpstr>Custom Design</vt:lpstr>
      <vt:lpstr>Introduction to   External Funding Support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 Statement: Why am I the PERSON to complete this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Rensselaer Polytechnic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Trish Galvin</dc:creator>
  <cp:lastModifiedBy>Madigan, Elizabeth A</cp:lastModifiedBy>
  <cp:revision>137</cp:revision>
  <cp:lastPrinted>2018-06-01T14:13:22Z</cp:lastPrinted>
  <dcterms:created xsi:type="dcterms:W3CDTF">2015-02-27T15:34:19Z</dcterms:created>
  <dcterms:modified xsi:type="dcterms:W3CDTF">2024-10-11T18:41:23Z</dcterms:modified>
</cp:coreProperties>
</file>